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32054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83" autoAdjust="0"/>
  </p:normalViewPr>
  <p:slideViewPr>
    <p:cSldViewPr>
      <p:cViewPr>
        <p:scale>
          <a:sx n="32" d="100"/>
          <a:sy n="32" d="100"/>
        </p:scale>
        <p:origin x="-468" y="5766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0" y="13421687"/>
            <a:ext cx="24483060" cy="926115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391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77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83226" y="1730229"/>
            <a:ext cx="20412551" cy="3686460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35569" y="1730229"/>
            <a:ext cx="60767595" cy="3686460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49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420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6" y="27763479"/>
            <a:ext cx="24483060" cy="85810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241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35570" y="10081269"/>
            <a:ext cx="40590072" cy="28513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605700" y="10081269"/>
            <a:ext cx="40590075" cy="28513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172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1" y="9671212"/>
            <a:ext cx="12731591" cy="40305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1" y="13701713"/>
            <a:ext cx="12731591" cy="248931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007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470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679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08" y="1720224"/>
            <a:ext cx="16102013" cy="368746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2" y="9041139"/>
            <a:ext cx="9476186" cy="295536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132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445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10081269"/>
            <a:ext cx="25923240" cy="28513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180" y="40045014"/>
            <a:ext cx="672084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B22F-9D70-4914-A61B-88CAECF9743C}" type="datetimeFigureOut">
              <a:rPr lang="es-CO" smtClean="0"/>
              <a:t>19/03/2025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1230" y="40045014"/>
            <a:ext cx="912114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580" y="40045014"/>
            <a:ext cx="672084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FFD4E-F1D7-41D7-99A0-1A2A85518E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8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473540"/>
            <a:ext cx="28803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5000" dirty="0"/>
          </a:p>
          <a:p>
            <a:pPr algn="ctr"/>
            <a:r>
              <a:rPr lang="es-CO" sz="5000" b="1" dirty="0" smtClean="0">
                <a:solidFill>
                  <a:schemeClr val="accent2">
                    <a:lumMod val="75000"/>
                  </a:schemeClr>
                </a:solidFill>
              </a:rPr>
              <a:t>XVII Congreso Internacional de tecnologías de avanzada</a:t>
            </a:r>
            <a:endParaRPr lang="es-CO" sz="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122880" y="916079"/>
            <a:ext cx="28803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/>
              <a:t>Logos instituciones o empresas</a:t>
            </a:r>
            <a:endParaRPr lang="es-CO" sz="4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016424" y="5184876"/>
            <a:ext cx="11593288" cy="236680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CO" sz="4000" b="1" dirty="0" smtClean="0"/>
              <a:t>Resumen</a:t>
            </a:r>
          </a:p>
          <a:p>
            <a:endParaRPr lang="es-CO" sz="3600" dirty="0" smtClean="0"/>
          </a:p>
          <a:p>
            <a:r>
              <a:rPr lang="es-CO" sz="3600" dirty="0" err="1" smtClean="0"/>
              <a:t>xxxxx</a:t>
            </a:r>
            <a:endParaRPr lang="es-CO" sz="3600" dirty="0"/>
          </a:p>
          <a:p>
            <a:endParaRPr lang="es-CO" sz="3600" dirty="0" smtClean="0"/>
          </a:p>
          <a:p>
            <a:r>
              <a:rPr lang="es-CO" sz="4000" b="1" dirty="0" smtClean="0"/>
              <a:t>Introducción</a:t>
            </a:r>
          </a:p>
          <a:p>
            <a:endParaRPr lang="es-CO" sz="3600" dirty="0" smtClean="0"/>
          </a:p>
          <a:p>
            <a:r>
              <a:rPr lang="es-CO" sz="3600" dirty="0" err="1" smtClean="0"/>
              <a:t>xxxx</a:t>
            </a:r>
            <a:endParaRPr lang="es-CO" sz="3600" dirty="0" smtClean="0"/>
          </a:p>
          <a:p>
            <a:endParaRPr lang="es-CO" sz="3600" dirty="0"/>
          </a:p>
          <a:p>
            <a:r>
              <a:rPr lang="es-CO" sz="4000" b="1" dirty="0" smtClean="0"/>
              <a:t>Marco teórico</a:t>
            </a:r>
          </a:p>
          <a:p>
            <a:endParaRPr lang="es-CO" sz="4000" b="1" dirty="0"/>
          </a:p>
          <a:p>
            <a:r>
              <a:rPr lang="es-CO" sz="4000" dirty="0" err="1" smtClean="0"/>
              <a:t>Xxxx</a:t>
            </a:r>
            <a:endParaRPr lang="es-CO" sz="4000" dirty="0" smtClean="0"/>
          </a:p>
          <a:p>
            <a:endParaRPr lang="es-CO" sz="4000" dirty="0"/>
          </a:p>
          <a:p>
            <a:r>
              <a:rPr lang="es-CO" sz="4000" b="1" dirty="0" smtClean="0"/>
              <a:t>Metodología (opcional)</a:t>
            </a:r>
          </a:p>
          <a:p>
            <a:endParaRPr lang="es-CO" sz="4000" dirty="0"/>
          </a:p>
          <a:p>
            <a:r>
              <a:rPr lang="es-CO" sz="4000" dirty="0" err="1" smtClean="0"/>
              <a:t>xxxxxxxxxxxxxxx</a:t>
            </a:r>
            <a:endParaRPr lang="es-CO" sz="4000" dirty="0" smtClean="0"/>
          </a:p>
          <a:p>
            <a:endParaRPr lang="es-CO" sz="4000" dirty="0"/>
          </a:p>
          <a:p>
            <a:r>
              <a:rPr lang="es-CO" sz="4000" b="1" dirty="0" smtClean="0"/>
              <a:t>Aspectos matemáticos (opcional)</a:t>
            </a:r>
          </a:p>
          <a:p>
            <a:endParaRPr lang="es-CO" sz="4000" dirty="0"/>
          </a:p>
          <a:p>
            <a:r>
              <a:rPr lang="es-CO" sz="4000" dirty="0" err="1" smtClean="0"/>
              <a:t>xxxxxxxxx</a:t>
            </a:r>
            <a:endParaRPr lang="es-CO" sz="4000" dirty="0" smtClean="0"/>
          </a:p>
          <a:p>
            <a:endParaRPr lang="es-CO" sz="4000" b="1" dirty="0" smtClean="0"/>
          </a:p>
          <a:p>
            <a:endParaRPr lang="es-CO" sz="3600" b="1" dirty="0"/>
          </a:p>
          <a:p>
            <a:r>
              <a:rPr lang="es-CO" sz="4000" b="1" dirty="0" smtClean="0"/>
              <a:t>Resultados</a:t>
            </a:r>
          </a:p>
          <a:p>
            <a:endParaRPr lang="es-CO" sz="4000" dirty="0" smtClean="0"/>
          </a:p>
          <a:p>
            <a:r>
              <a:rPr lang="es-CO" sz="4000" dirty="0" err="1" smtClean="0"/>
              <a:t>xxxx</a:t>
            </a:r>
            <a:endParaRPr lang="es-CO" sz="4000" dirty="0" smtClean="0"/>
          </a:p>
          <a:p>
            <a:endParaRPr lang="es-CO" sz="4000" b="1" dirty="0"/>
          </a:p>
          <a:p>
            <a:r>
              <a:rPr lang="es-CO" sz="4000" b="1" dirty="0" smtClean="0"/>
              <a:t>Conclusiones</a:t>
            </a:r>
          </a:p>
          <a:p>
            <a:endParaRPr lang="es-CO" sz="4000" b="1" dirty="0" smtClean="0"/>
          </a:p>
          <a:p>
            <a:r>
              <a:rPr lang="es-CO" sz="4000" dirty="0" err="1" smtClean="0"/>
              <a:t>xxxx</a:t>
            </a:r>
            <a:endParaRPr lang="es-CO" sz="4000" dirty="0" smtClean="0"/>
          </a:p>
          <a:p>
            <a:endParaRPr lang="es-CO" sz="4000" b="1" dirty="0"/>
          </a:p>
          <a:p>
            <a:r>
              <a:rPr lang="es-CO" sz="4000" b="1" dirty="0" smtClean="0"/>
              <a:t>Referencias</a:t>
            </a:r>
          </a:p>
          <a:p>
            <a:endParaRPr lang="es-CO" sz="4000" b="1" dirty="0"/>
          </a:p>
          <a:p>
            <a:r>
              <a:rPr lang="es-CO" sz="4000" dirty="0" err="1" smtClean="0"/>
              <a:t>xxxx</a:t>
            </a:r>
            <a:endParaRPr lang="es-CO" sz="4000" dirty="0" smtClean="0"/>
          </a:p>
          <a:p>
            <a:r>
              <a:rPr lang="es-CO" sz="4000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s-CO" sz="4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408912" y="1008412"/>
            <a:ext cx="15985776" cy="17543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5000" b="1" dirty="0" smtClean="0">
                <a:solidFill>
                  <a:schemeClr val="bg1"/>
                </a:solidFill>
              </a:rPr>
              <a:t>Título del trabajo</a:t>
            </a:r>
          </a:p>
          <a:p>
            <a:pPr algn="ctr"/>
            <a:r>
              <a:rPr lang="es-CO" sz="4000" b="1" dirty="0" smtClean="0">
                <a:solidFill>
                  <a:schemeClr val="bg1"/>
                </a:solidFill>
              </a:rPr>
              <a:t>Afiliaciones de los autores</a:t>
            </a:r>
          </a:p>
          <a:p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14401800" y="5184876"/>
            <a:ext cx="13141460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xxxxxxxxxxxxxxxxxxxxxxxxxxxxxxxxxxxxxxxxxxxxxxxxxxxxxxxxxxxxxxxxxxxxxxxxxxxxxxxxxx</a:t>
            </a:r>
          </a:p>
          <a:p>
            <a:endParaRPr lang="es-CO" sz="3600" b="1" dirty="0"/>
          </a:p>
          <a:p>
            <a:r>
              <a:rPr lang="es-CO" sz="3600" dirty="0" err="1" smtClean="0"/>
              <a:t>xxxx</a:t>
            </a:r>
            <a:endParaRPr lang="es-CO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88" y="457915"/>
            <a:ext cx="357187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0" y="42341004"/>
            <a:ext cx="28803600" cy="86439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000" dirty="0" smtClean="0"/>
              <a:t>Una educación </a:t>
            </a:r>
            <a:r>
              <a:rPr lang="es-CO" sz="5000" dirty="0"/>
              <a:t>B</a:t>
            </a:r>
            <a:r>
              <a:rPr lang="es-CO" sz="5000" dirty="0" smtClean="0"/>
              <a:t>asada en Nuevas </a:t>
            </a:r>
            <a:r>
              <a:rPr lang="es-CO" sz="5000"/>
              <a:t>T</a:t>
            </a:r>
            <a:r>
              <a:rPr lang="es-CO" sz="5000" smtClean="0"/>
              <a:t>endencias en </a:t>
            </a:r>
            <a:r>
              <a:rPr lang="es-CO" sz="5000" dirty="0" smtClean="0"/>
              <a:t>Inteligencia </a:t>
            </a:r>
            <a:r>
              <a:rPr lang="es-CO" sz="5000" dirty="0"/>
              <a:t>A</a:t>
            </a:r>
            <a:r>
              <a:rPr lang="es-CO" sz="5000" dirty="0" smtClean="0"/>
              <a:t>rtificial </a:t>
            </a:r>
            <a:endParaRPr lang="es-CO" sz="5000" dirty="0"/>
          </a:p>
        </p:txBody>
      </p:sp>
    </p:spTree>
    <p:extLst>
      <p:ext uri="{BB962C8B-B14F-4D97-AF65-F5344CB8AC3E}">
        <p14:creationId xmlns:p14="http://schemas.microsoft.com/office/powerpoint/2010/main" val="34926350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54</Words>
  <Application>Microsoft Office PowerPoint</Application>
  <PresentationFormat>Personalizado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2025-03-19T14:25:41Z</dcterms:created>
  <dcterms:modified xsi:type="dcterms:W3CDTF">2025-03-19T14:42:20Z</dcterms:modified>
</cp:coreProperties>
</file>