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0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453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08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41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41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88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25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751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96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455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5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F9624-CB5D-4DCC-A7F1-E0A074803876}" type="datetimeFigureOut">
              <a:rPr lang="es-CO" smtClean="0"/>
              <a:t>18/06/2020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3972-92A4-4DA8-9B03-2007AB80B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277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2873" cy="3596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80" y="3261337"/>
            <a:ext cx="7256420" cy="35966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234250" y="1066800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2015</a:t>
            </a:r>
            <a:endParaRPr lang="es-CO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78483" y="3920835"/>
            <a:ext cx="2021917" cy="260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08" y="4124973"/>
            <a:ext cx="1462265" cy="22047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65465" y="2946014"/>
            <a:ext cx="428194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Century Gothic" panose="020B0502020202020204" pitchFamily="34" charset="0"/>
              </a:rPr>
              <a:t>Feria de la salud sexual</a:t>
            </a:r>
            <a:endParaRPr lang="es-CO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0" y="-450186"/>
            <a:ext cx="10017880" cy="74397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045816" y="290946"/>
            <a:ext cx="45416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Century Gothic" panose="020B0502020202020204" pitchFamily="34" charset="0"/>
              </a:rPr>
              <a:t>Feria de la salud sexual </a:t>
            </a:r>
            <a:endParaRPr lang="es-CO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5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-180109"/>
            <a:ext cx="8742219" cy="70562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45816" y="290946"/>
            <a:ext cx="45416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Century Gothic" panose="020B0502020202020204" pitchFamily="34" charset="0"/>
              </a:rPr>
              <a:t>Feria de la salud sexual </a:t>
            </a:r>
            <a:endParaRPr lang="es-CO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2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8929" t="33714" r="30568" b="26231"/>
          <a:stretch/>
        </p:blipFill>
        <p:spPr>
          <a:xfrm>
            <a:off x="1575519" y="1499062"/>
            <a:ext cx="8749115" cy="4860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1414" y="416367"/>
            <a:ext cx="1035732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 smtClean="0">
                <a:latin typeface="Century Gothic" panose="020B0502020202020204" pitchFamily="34" charset="0"/>
              </a:rPr>
              <a:t>Campaña de promoción de la salud sexual en la escuela </a:t>
            </a:r>
          </a:p>
          <a:p>
            <a:pPr algn="ctr"/>
            <a:r>
              <a:rPr lang="es-CO" sz="2800" b="1" dirty="0" smtClean="0">
                <a:latin typeface="Century Gothic" panose="020B0502020202020204" pitchFamily="34" charset="0"/>
              </a:rPr>
              <a:t>de Cristo Rey - Pamplona</a:t>
            </a:r>
            <a:endParaRPr lang="es-CO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07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Pedraza</dc:creator>
  <cp:lastModifiedBy>Andrea Pedraza</cp:lastModifiedBy>
  <cp:revision>1</cp:revision>
  <dcterms:created xsi:type="dcterms:W3CDTF">2020-06-19T02:44:06Z</dcterms:created>
  <dcterms:modified xsi:type="dcterms:W3CDTF">2020-06-19T02:44:39Z</dcterms:modified>
</cp:coreProperties>
</file>