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media/image1.jpeg" ContentType="image/jpeg"/>
  <Override PartName="/ppt/media/image2.jpeg" ContentType="image/jpe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ldMasterIdLst>
    <p:sldMasterId id="2147483648" r:id="rId5"/>
  </p:sldMasterIdLst>
  <p:notesMasterIdLst>
    <p:notesMasterId r:id="rId7"/>
  </p:notesMasterIdLst>
  <p:sldIdLst>
    <p:sldId id="256" r:id="rId8"/>
    <p:sldId id="257" r:id="rId9"/>
  </p:sldIdLst>
  <p:sldSz cx="12192000" cy="6858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Trebuchet MS"/>
      </a:defRPr>
    </a:lvl1pPr>
    <a:lvl2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Trebuchet MS"/>
      </a:defRPr>
    </a:lvl2pPr>
    <a:lvl3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Trebuchet MS"/>
      </a:defRPr>
    </a:lvl3pPr>
    <a:lvl4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Trebuchet MS"/>
      </a:defRPr>
    </a:lvl4pPr>
    <a:lvl5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Trebuchet MS"/>
      </a:defRPr>
    </a:lvl5pPr>
    <a:lvl6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Trebuchet MS"/>
      </a:defRPr>
    </a:lvl6pPr>
    <a:lvl7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Trebuchet MS"/>
      </a:defRPr>
    </a:lvl7pPr>
    <a:lvl8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Trebuchet MS"/>
      </a:defRPr>
    </a:lvl8pPr>
    <a:lvl9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Trebuchet M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BE9CB"/>
          </a:solidFill>
        </a:fill>
      </a:tcStyle>
    </a:wholeTbl>
    <a:band2H>
      <a:tcTxStyle b="def" i="def"/>
      <a:tcStyle>
        <a:tcBdr/>
        <a:fill>
          <a:solidFill>
            <a:srgbClr val="EEF4E7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5E6CB"/>
          </a:solidFill>
        </a:fill>
      </a:tcStyle>
    </a:wholeTbl>
    <a:band2H>
      <a:tcTxStyle b="def" i="def"/>
      <a:tcStyle>
        <a:tcBdr/>
        <a:fill>
          <a:solidFill>
            <a:srgbClr val="FAF3E7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BD8D0"/>
          </a:solidFill>
        </a:fill>
      </a:tcStyle>
    </a:wholeTbl>
    <a:band2H>
      <a:tcTxStyle b="def" i="def"/>
      <a:tcStyle>
        <a:tcBdr/>
        <a:fill>
          <a:solidFill>
            <a:srgbClr val="EEEDE9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 b="def" i="def"/>
      <a:tcStyle>
        <a:tcBdr/>
        <a:fill>
          <a:solidFill>
            <a:srgbClr val="E6E6E6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Comments="1"/>
</file>

<file path=ppt/_rels/presentation.xml.rels><?xml version="1.0" encoding="UTF-8"?>
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/Relationships>
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Shape 165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66" name="Shape 166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latinLnBrk="0">
      <a:defRPr sz="1200">
        <a:latin typeface="+mj-lt"/>
        <a:ea typeface="+mj-ea"/>
        <a:cs typeface="+mj-cs"/>
        <a:sym typeface="Trebuchet MS"/>
      </a:defRPr>
    </a:lvl1pPr>
    <a:lvl2pPr indent="228600" latinLnBrk="0">
      <a:defRPr sz="1200">
        <a:latin typeface="+mj-lt"/>
        <a:ea typeface="+mj-ea"/>
        <a:cs typeface="+mj-cs"/>
        <a:sym typeface="Trebuchet MS"/>
      </a:defRPr>
    </a:lvl2pPr>
    <a:lvl3pPr indent="457200" latinLnBrk="0">
      <a:defRPr sz="1200">
        <a:latin typeface="+mj-lt"/>
        <a:ea typeface="+mj-ea"/>
        <a:cs typeface="+mj-cs"/>
        <a:sym typeface="Trebuchet MS"/>
      </a:defRPr>
    </a:lvl3pPr>
    <a:lvl4pPr indent="685800" latinLnBrk="0">
      <a:defRPr sz="1200">
        <a:latin typeface="+mj-lt"/>
        <a:ea typeface="+mj-ea"/>
        <a:cs typeface="+mj-cs"/>
        <a:sym typeface="Trebuchet MS"/>
      </a:defRPr>
    </a:lvl4pPr>
    <a:lvl5pPr indent="914400" latinLnBrk="0">
      <a:defRPr sz="1200">
        <a:latin typeface="+mj-lt"/>
        <a:ea typeface="+mj-ea"/>
        <a:cs typeface="+mj-cs"/>
        <a:sym typeface="Trebuchet MS"/>
      </a:defRPr>
    </a:lvl5pPr>
    <a:lvl6pPr indent="1143000" latinLnBrk="0">
      <a:defRPr sz="1200">
        <a:latin typeface="+mj-lt"/>
        <a:ea typeface="+mj-ea"/>
        <a:cs typeface="+mj-cs"/>
        <a:sym typeface="Trebuchet MS"/>
      </a:defRPr>
    </a:lvl6pPr>
    <a:lvl7pPr indent="1371600" latinLnBrk="0">
      <a:defRPr sz="1200">
        <a:latin typeface="+mj-lt"/>
        <a:ea typeface="+mj-ea"/>
        <a:cs typeface="+mj-cs"/>
        <a:sym typeface="Trebuchet MS"/>
      </a:defRPr>
    </a:lvl7pPr>
    <a:lvl8pPr indent="1600200" latinLnBrk="0">
      <a:defRPr sz="1200">
        <a:latin typeface="+mj-lt"/>
        <a:ea typeface="+mj-ea"/>
        <a:cs typeface="+mj-cs"/>
        <a:sym typeface="Trebuchet MS"/>
      </a:defRPr>
    </a:lvl8pPr>
    <a:lvl9pPr indent="1828800" latinLnBrk="0">
      <a:defRPr sz="1200">
        <a:latin typeface="+mj-lt"/>
        <a:ea typeface="+mj-ea"/>
        <a:cs typeface="+mj-cs"/>
        <a:sym typeface="Trebuchet MS"/>
      </a:defRPr>
    </a:lvl9pPr>
  </p:notesStyle>
</p:notesMaster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itle" showMasterSp="0" showMasterPhAnim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2" name="Group 6"/>
          <p:cNvGrpSpPr/>
          <p:nvPr/>
        </p:nvGrpSpPr>
        <p:grpSpPr>
          <a:xfrm>
            <a:off x="-7" y="-8472"/>
            <a:ext cx="12192014" cy="6866479"/>
            <a:chOff x="-1" y="0"/>
            <a:chExt cx="12192012" cy="6866478"/>
          </a:xfrm>
        </p:grpSpPr>
        <p:sp>
          <p:nvSpPr>
            <p:cNvPr id="22" name="Straight Connector 31"/>
            <p:cNvSpPr/>
            <p:nvPr/>
          </p:nvSpPr>
          <p:spPr>
            <a:xfrm>
              <a:off x="9371017" y="8466"/>
              <a:ext cx="1219204" cy="6858012"/>
            </a:xfrm>
            <a:prstGeom prst="line">
              <a:avLst/>
            </a:prstGeom>
            <a:noFill/>
            <a:ln w="9525" cap="rnd">
              <a:solidFill>
                <a:srgbClr val="BFBFBF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/>
            </a:p>
          </p:txBody>
        </p:sp>
        <p:sp>
          <p:nvSpPr>
            <p:cNvPr id="23" name="Straight Connector 20"/>
            <p:cNvSpPr/>
            <p:nvPr/>
          </p:nvSpPr>
          <p:spPr>
            <a:xfrm flipH="1">
              <a:off x="7425272" y="3689883"/>
              <a:ext cx="4763565" cy="3176593"/>
            </a:xfrm>
            <a:prstGeom prst="line">
              <a:avLst/>
            </a:prstGeom>
            <a:noFill/>
            <a:ln w="9525" cap="rnd">
              <a:solidFill>
                <a:srgbClr val="D9D9D9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/>
            </a:p>
          </p:txBody>
        </p:sp>
        <p:sp>
          <p:nvSpPr>
            <p:cNvPr id="24" name="Rectangle 23"/>
            <p:cNvSpPr/>
            <p:nvPr/>
          </p:nvSpPr>
          <p:spPr>
            <a:xfrm>
              <a:off x="9181481" y="-1"/>
              <a:ext cx="3007356" cy="686647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4692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lnTo>
                    <a:pt x="1469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/>
            </a:p>
          </p:txBody>
        </p:sp>
        <p:sp>
          <p:nvSpPr>
            <p:cNvPr id="25" name="Rectangle 25"/>
            <p:cNvSpPr/>
            <p:nvPr/>
          </p:nvSpPr>
          <p:spPr>
            <a:xfrm>
              <a:off x="9603446" y="-1"/>
              <a:ext cx="2588566" cy="686647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10092" y="216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/>
            </a:p>
          </p:txBody>
        </p:sp>
        <p:sp>
          <p:nvSpPr>
            <p:cNvPr id="26" name="Isosceles Triangle 26"/>
            <p:cNvSpPr/>
            <p:nvPr/>
          </p:nvSpPr>
          <p:spPr>
            <a:xfrm>
              <a:off x="8932338" y="3056467"/>
              <a:ext cx="3259674" cy="381001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lnTo>
                    <a:pt x="21600" y="0"/>
                  </a:lnTo>
                  <a:lnTo>
                    <a:pt x="21600" y="216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/>
            </a:p>
          </p:txBody>
        </p:sp>
        <p:sp>
          <p:nvSpPr>
            <p:cNvPr id="27" name="Rectangle 27"/>
            <p:cNvSpPr/>
            <p:nvPr/>
          </p:nvSpPr>
          <p:spPr>
            <a:xfrm>
              <a:off x="9334505" y="-1"/>
              <a:ext cx="2854333" cy="686647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18697" y="216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3F7819">
                <a:alpha val="7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/>
            </a:p>
          </p:txBody>
        </p:sp>
        <p:sp>
          <p:nvSpPr>
            <p:cNvPr id="28" name="Rectangle 28"/>
            <p:cNvSpPr/>
            <p:nvPr/>
          </p:nvSpPr>
          <p:spPr>
            <a:xfrm>
              <a:off x="10898738" y="-1"/>
              <a:ext cx="1290098" cy="686647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7073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lnTo>
                    <a:pt x="17073" y="0"/>
                  </a:lnTo>
                  <a:close/>
                </a:path>
              </a:pathLst>
            </a:custGeom>
            <a:solidFill>
              <a:srgbClr val="C0E474">
                <a:alpha val="7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/>
            </a:p>
          </p:txBody>
        </p:sp>
        <p:sp>
          <p:nvSpPr>
            <p:cNvPr id="29" name="Rectangle 29"/>
            <p:cNvSpPr/>
            <p:nvPr/>
          </p:nvSpPr>
          <p:spPr>
            <a:xfrm>
              <a:off x="10939006" y="-1"/>
              <a:ext cx="1249830" cy="686647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19173" y="216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4999"/>
              </a:schemeClr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/>
            </a:p>
          </p:txBody>
        </p:sp>
        <p:sp>
          <p:nvSpPr>
            <p:cNvPr id="30" name="Isosceles Triangle 30"/>
            <p:cNvSpPr/>
            <p:nvPr/>
          </p:nvSpPr>
          <p:spPr>
            <a:xfrm>
              <a:off x="10371671" y="3598337"/>
              <a:ext cx="1817166" cy="326813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lnTo>
                    <a:pt x="21600" y="0"/>
                  </a:lnTo>
                  <a:lnTo>
                    <a:pt x="21600" y="21600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/>
            </a:p>
          </p:txBody>
        </p:sp>
        <p:sp>
          <p:nvSpPr>
            <p:cNvPr id="31" name="Isosceles Triangle 18"/>
            <p:cNvSpPr/>
            <p:nvPr/>
          </p:nvSpPr>
          <p:spPr>
            <a:xfrm rot="10800000">
              <a:off x="-2" y="8467"/>
              <a:ext cx="842602" cy="566616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lnTo>
                    <a:pt x="21600" y="0"/>
                  </a:lnTo>
                  <a:lnTo>
                    <a:pt x="21600" y="21600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/>
            </a:p>
          </p:txBody>
        </p:sp>
      </p:grpSp>
      <p:sp>
        <p:nvSpPr>
          <p:cNvPr id="33" name="Texto del título"/>
          <p:cNvSpPr txBox="1"/>
          <p:nvPr>
            <p:ph type="title"/>
          </p:nvPr>
        </p:nvSpPr>
        <p:spPr>
          <a:xfrm>
            <a:off x="1507067" y="2404534"/>
            <a:ext cx="7766937" cy="1646305"/>
          </a:xfrm>
          <a:prstGeom prst="rect">
            <a:avLst/>
          </a:prstGeom>
        </p:spPr>
        <p:txBody>
          <a:bodyPr anchor="b"/>
          <a:lstStyle>
            <a:lvl1pPr algn="r">
              <a:defRPr sz="5400"/>
            </a:lvl1pPr>
          </a:lstStyle>
          <a:p>
            <a:pPr/>
            <a:r>
              <a:t>Texto del título</a:t>
            </a:r>
          </a:p>
        </p:txBody>
      </p:sp>
      <p:sp>
        <p:nvSpPr>
          <p:cNvPr id="34" name="Nivel de texto 1…"/>
          <p:cNvSpPr txBox="1"/>
          <p:nvPr>
            <p:ph type="body" sz="quarter" idx="1"/>
          </p:nvPr>
        </p:nvSpPr>
        <p:spPr>
          <a:xfrm>
            <a:off x="1507067" y="4050831"/>
            <a:ext cx="7766937" cy="1096904"/>
          </a:xfrm>
          <a:prstGeom prst="rect">
            <a:avLst/>
          </a:prstGeom>
        </p:spPr>
        <p:txBody>
          <a:bodyPr/>
          <a:lstStyle>
            <a:lvl1pPr marL="0" indent="0" algn="r">
              <a:buClrTx/>
              <a:buSzTx/>
              <a:buFontTx/>
              <a:buNone/>
              <a:defRPr>
                <a:solidFill>
                  <a:srgbClr val="808080"/>
                </a:solidFill>
              </a:defRPr>
            </a:lvl1pPr>
            <a:lvl2pPr marL="0" indent="0" algn="r">
              <a:buClrTx/>
              <a:buSzTx/>
              <a:buFontTx/>
              <a:buNone/>
              <a:defRPr>
                <a:solidFill>
                  <a:srgbClr val="808080"/>
                </a:solidFill>
              </a:defRPr>
            </a:lvl2pPr>
            <a:lvl3pPr marL="0" indent="0" algn="r">
              <a:buClrTx/>
              <a:buSzTx/>
              <a:buFontTx/>
              <a:buNone/>
              <a:defRPr>
                <a:solidFill>
                  <a:srgbClr val="808080"/>
                </a:solidFill>
              </a:defRPr>
            </a:lvl3pPr>
            <a:lvl4pPr marL="0" indent="0" algn="r">
              <a:buClrTx/>
              <a:buSzTx/>
              <a:buFontTx/>
              <a:buNone/>
              <a:defRPr>
                <a:solidFill>
                  <a:srgbClr val="808080"/>
                </a:solidFill>
              </a:defRPr>
            </a:lvl4pPr>
            <a:lvl5pPr marL="0" indent="0" algn="r">
              <a:buClrTx/>
              <a:buSzTx/>
              <a:buFontTx/>
              <a:buNone/>
              <a:defRPr>
                <a:solidFill>
                  <a:srgbClr val="808080"/>
                </a:solidFill>
              </a:defRPr>
            </a:lvl5pPr>
          </a:lstStyle>
          <a:p>
            <a:pPr/>
            <a:r>
              <a:t>Nivel de texto 1</a:t>
            </a:r>
          </a:p>
          <a:p>
            <a:pPr lvl="1"/>
            <a:r>
              <a:t>Nivel de texto 2</a:t>
            </a:r>
          </a:p>
          <a:p>
            <a:pPr lvl="2"/>
            <a:r>
              <a:t>Nivel de texto 3</a:t>
            </a:r>
          </a:p>
          <a:p>
            <a:pPr lvl="3"/>
            <a:r>
              <a:t>Nivel de texto 4</a:t>
            </a:r>
          </a:p>
          <a:p>
            <a:pPr lvl="4"/>
            <a:r>
              <a:t>Nivel de texto 5</a:t>
            </a:r>
          </a:p>
        </p:txBody>
      </p:sp>
      <p:sp>
        <p:nvSpPr>
          <p:cNvPr id="35" name="Número de diapositiva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Texto del título"/>
          <p:cNvSpPr txBox="1"/>
          <p:nvPr>
            <p:ph type="title"/>
          </p:nvPr>
        </p:nvSpPr>
        <p:spPr>
          <a:xfrm>
            <a:off x="677335" y="609600"/>
            <a:ext cx="8596670" cy="3403600"/>
          </a:xfrm>
          <a:prstGeom prst="rect">
            <a:avLst/>
          </a:prstGeom>
        </p:spPr>
        <p:txBody>
          <a:bodyPr anchor="ctr"/>
          <a:lstStyle>
            <a:lvl1pPr>
              <a:defRPr sz="4400"/>
            </a:lvl1pPr>
          </a:lstStyle>
          <a:p>
            <a:pPr/>
            <a:r>
              <a:t>Texto del título</a:t>
            </a:r>
          </a:p>
        </p:txBody>
      </p:sp>
      <p:sp>
        <p:nvSpPr>
          <p:cNvPr id="115" name="Nivel de texto 1…"/>
          <p:cNvSpPr txBox="1"/>
          <p:nvPr>
            <p:ph type="body" sz="quarter" idx="1"/>
          </p:nvPr>
        </p:nvSpPr>
        <p:spPr>
          <a:xfrm>
            <a:off x="677335" y="4470400"/>
            <a:ext cx="8596670" cy="1570962"/>
          </a:xfrm>
          <a:prstGeom prst="rect">
            <a:avLst/>
          </a:prstGeom>
        </p:spPr>
        <p:txBody>
          <a:bodyPr anchor="ctr"/>
          <a:lstStyle>
            <a:lvl1pPr marL="0" indent="0">
              <a:buClrTx/>
              <a:buSzTx/>
              <a:buFontTx/>
              <a:buNone/>
            </a:lvl1pPr>
            <a:lvl2pPr marL="0" indent="0">
              <a:buClrTx/>
              <a:buSzTx/>
              <a:buFontTx/>
              <a:buNone/>
            </a:lvl2pPr>
            <a:lvl3pPr marL="0" indent="0">
              <a:buClrTx/>
              <a:buSzTx/>
              <a:buFontTx/>
              <a:buNone/>
            </a:lvl3pPr>
            <a:lvl4pPr marL="0" indent="0">
              <a:buClrTx/>
              <a:buSzTx/>
              <a:buFontTx/>
              <a:buNone/>
            </a:lvl4pPr>
            <a:lvl5pPr marL="0" indent="0">
              <a:buClrTx/>
              <a:buSzTx/>
              <a:buFontTx/>
              <a:buNone/>
            </a:lvl5pPr>
          </a:lstStyle>
          <a:p>
            <a:pPr/>
            <a:r>
              <a:t>Nivel de texto 1</a:t>
            </a:r>
          </a:p>
          <a:p>
            <a:pPr lvl="1"/>
            <a:r>
              <a:t>Nivel de texto 2</a:t>
            </a:r>
          </a:p>
          <a:p>
            <a:pPr lvl="2"/>
            <a:r>
              <a:t>Nivel de texto 3</a:t>
            </a:r>
          </a:p>
          <a:p>
            <a:pPr lvl="3"/>
            <a:r>
              <a:t>Nivel de texto 4</a:t>
            </a:r>
          </a:p>
          <a:p>
            <a:pPr lvl="4"/>
            <a:r>
              <a:t>Nivel de texto 5</a:t>
            </a:r>
          </a:p>
        </p:txBody>
      </p:sp>
      <p:sp>
        <p:nvSpPr>
          <p:cNvPr id="116" name="Número de diapositiva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Texto del título"/>
          <p:cNvSpPr txBox="1"/>
          <p:nvPr>
            <p:ph type="title"/>
          </p:nvPr>
        </p:nvSpPr>
        <p:spPr>
          <a:xfrm>
            <a:off x="931334" y="609600"/>
            <a:ext cx="8094134" cy="3022600"/>
          </a:xfrm>
          <a:prstGeom prst="rect">
            <a:avLst/>
          </a:prstGeom>
        </p:spPr>
        <p:txBody>
          <a:bodyPr anchor="ctr"/>
          <a:lstStyle>
            <a:lvl1pPr>
              <a:defRPr sz="4400"/>
            </a:lvl1pPr>
          </a:lstStyle>
          <a:p>
            <a:pPr/>
            <a:r>
              <a:t>Texto del título</a:t>
            </a:r>
          </a:p>
        </p:txBody>
      </p:sp>
      <p:sp>
        <p:nvSpPr>
          <p:cNvPr id="124" name="Nivel de texto 1…"/>
          <p:cNvSpPr txBox="1"/>
          <p:nvPr>
            <p:ph type="body" sz="quarter" idx="1"/>
          </p:nvPr>
        </p:nvSpPr>
        <p:spPr>
          <a:xfrm>
            <a:off x="1366138" y="3632200"/>
            <a:ext cx="7224526" cy="381000"/>
          </a:xfrm>
          <a:prstGeom prst="rect">
            <a:avLst/>
          </a:prstGeom>
        </p:spPr>
        <p:txBody>
          <a:bodyPr anchor="ctr"/>
          <a:lstStyle>
            <a:lvl1pPr marL="0" indent="0">
              <a:buClrTx/>
              <a:buSzTx/>
              <a:buFontTx/>
              <a:buNone/>
              <a:defRPr sz="1600">
                <a:solidFill>
                  <a:srgbClr val="808080"/>
                </a:solidFill>
              </a:defRPr>
            </a:lvl1pPr>
            <a:lvl2pPr marL="0" indent="0">
              <a:buClrTx/>
              <a:buSzTx/>
              <a:buFontTx/>
              <a:buNone/>
              <a:defRPr sz="1600">
                <a:solidFill>
                  <a:srgbClr val="808080"/>
                </a:solidFill>
              </a:defRPr>
            </a:lvl2pPr>
            <a:lvl3pPr marL="0" indent="0">
              <a:buClrTx/>
              <a:buSzTx/>
              <a:buFontTx/>
              <a:buNone/>
              <a:defRPr sz="1600">
                <a:solidFill>
                  <a:srgbClr val="808080"/>
                </a:solidFill>
              </a:defRPr>
            </a:lvl3pPr>
            <a:lvl4pPr marL="0" indent="0">
              <a:buClrTx/>
              <a:buSzTx/>
              <a:buFontTx/>
              <a:buNone/>
              <a:defRPr sz="1600">
                <a:solidFill>
                  <a:srgbClr val="808080"/>
                </a:solidFill>
              </a:defRPr>
            </a:lvl4pPr>
            <a:lvl5pPr marL="0" indent="0">
              <a:buClrTx/>
              <a:buSzTx/>
              <a:buFontTx/>
              <a:buNone/>
              <a:defRPr sz="1600">
                <a:solidFill>
                  <a:srgbClr val="808080"/>
                </a:solidFill>
              </a:defRPr>
            </a:lvl5pPr>
          </a:lstStyle>
          <a:p>
            <a:pPr/>
            <a:r>
              <a:t>Nivel de texto 1</a:t>
            </a:r>
          </a:p>
          <a:p>
            <a:pPr lvl="1"/>
            <a:r>
              <a:t>Nivel de texto 2</a:t>
            </a:r>
          </a:p>
          <a:p>
            <a:pPr lvl="2"/>
            <a:r>
              <a:t>Nivel de texto 3</a:t>
            </a:r>
          </a:p>
          <a:p>
            <a:pPr lvl="3"/>
            <a:r>
              <a:t>Nivel de texto 4</a:t>
            </a:r>
          </a:p>
          <a:p>
            <a:pPr lvl="4"/>
            <a:r>
              <a:t>Nivel de texto 5</a:t>
            </a:r>
          </a:p>
        </p:txBody>
      </p:sp>
      <p:sp>
        <p:nvSpPr>
          <p:cNvPr id="125" name="Text Placeholder 2"/>
          <p:cNvSpPr/>
          <p:nvPr>
            <p:ph type="body" sz="quarter" idx="21"/>
          </p:nvPr>
        </p:nvSpPr>
        <p:spPr>
          <a:xfrm>
            <a:off x="677334" y="4470398"/>
            <a:ext cx="8596670" cy="1570967"/>
          </a:xfrm>
          <a:prstGeom prst="rect">
            <a:avLst/>
          </a:prstGeom>
        </p:spPr>
        <p:txBody>
          <a:bodyPr anchor="ctr"/>
          <a:lstStyle/>
          <a:p>
            <a:pPr/>
          </a:p>
        </p:txBody>
      </p:sp>
      <p:sp>
        <p:nvSpPr>
          <p:cNvPr id="126" name="TextBox 19"/>
          <p:cNvSpPr txBox="1"/>
          <p:nvPr/>
        </p:nvSpPr>
        <p:spPr>
          <a:xfrm>
            <a:off x="587588" y="469464"/>
            <a:ext cx="518162" cy="12265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8" tIns="45718" rIns="45718" bIns="45718" anchor="ctr">
            <a:spAutoFit/>
          </a:bodyPr>
          <a:lstStyle>
            <a:lvl1pPr>
              <a:defRPr sz="8000">
                <a:solidFill>
                  <a:srgbClr val="C0E474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“</a:t>
            </a:r>
          </a:p>
        </p:txBody>
      </p:sp>
      <p:sp>
        <p:nvSpPr>
          <p:cNvPr id="127" name="TextBox 21"/>
          <p:cNvSpPr txBox="1"/>
          <p:nvPr/>
        </p:nvSpPr>
        <p:spPr>
          <a:xfrm>
            <a:off x="8938730" y="2565642"/>
            <a:ext cx="518162" cy="12265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8" tIns="45718" rIns="45718" bIns="45718" anchor="ctr">
            <a:spAutoFit/>
          </a:bodyPr>
          <a:lstStyle>
            <a:lvl1pPr>
              <a:defRPr sz="8000">
                <a:solidFill>
                  <a:srgbClr val="C0E474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”</a:t>
            </a:r>
          </a:p>
        </p:txBody>
      </p:sp>
      <p:sp>
        <p:nvSpPr>
          <p:cNvPr id="128" name="Número de diapositiva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Texto del título"/>
          <p:cNvSpPr txBox="1"/>
          <p:nvPr>
            <p:ph type="title"/>
          </p:nvPr>
        </p:nvSpPr>
        <p:spPr>
          <a:xfrm>
            <a:off x="677335" y="1931988"/>
            <a:ext cx="8596670" cy="2595464"/>
          </a:xfrm>
          <a:prstGeom prst="rect">
            <a:avLst/>
          </a:prstGeom>
        </p:spPr>
        <p:txBody>
          <a:bodyPr anchor="b"/>
          <a:lstStyle>
            <a:lvl1pPr>
              <a:defRPr sz="4400"/>
            </a:lvl1pPr>
          </a:lstStyle>
          <a:p>
            <a:pPr/>
            <a:r>
              <a:t>Texto del título</a:t>
            </a:r>
          </a:p>
        </p:txBody>
      </p:sp>
      <p:sp>
        <p:nvSpPr>
          <p:cNvPr id="136" name="Nivel de texto 1…"/>
          <p:cNvSpPr txBox="1"/>
          <p:nvPr>
            <p:ph type="body" sz="quarter" idx="1"/>
          </p:nvPr>
        </p:nvSpPr>
        <p:spPr>
          <a:xfrm>
            <a:off x="677335" y="4527448"/>
            <a:ext cx="8596670" cy="1513918"/>
          </a:xfrm>
          <a:prstGeom prst="rect">
            <a:avLst/>
          </a:prstGeom>
        </p:spPr>
        <p:txBody>
          <a:bodyPr/>
          <a:lstStyle>
            <a:lvl1pPr marL="0" indent="0">
              <a:buClrTx/>
              <a:buSzTx/>
              <a:buFontTx/>
              <a:buNone/>
            </a:lvl1pPr>
            <a:lvl2pPr marL="0" indent="0">
              <a:buClrTx/>
              <a:buSzTx/>
              <a:buFontTx/>
              <a:buNone/>
            </a:lvl2pPr>
            <a:lvl3pPr marL="0" indent="0">
              <a:buClrTx/>
              <a:buSzTx/>
              <a:buFontTx/>
              <a:buNone/>
            </a:lvl3pPr>
            <a:lvl4pPr marL="0" indent="0">
              <a:buClrTx/>
              <a:buSzTx/>
              <a:buFontTx/>
              <a:buNone/>
            </a:lvl4pPr>
            <a:lvl5pPr marL="0" indent="0">
              <a:buClrTx/>
              <a:buSzTx/>
              <a:buFontTx/>
              <a:buNone/>
            </a:lvl5pPr>
          </a:lstStyle>
          <a:p>
            <a:pPr/>
            <a:r>
              <a:t>Nivel de texto 1</a:t>
            </a:r>
          </a:p>
          <a:p>
            <a:pPr lvl="1"/>
            <a:r>
              <a:t>Nivel de texto 2</a:t>
            </a:r>
          </a:p>
          <a:p>
            <a:pPr lvl="2"/>
            <a:r>
              <a:t>Nivel de texto 3</a:t>
            </a:r>
          </a:p>
          <a:p>
            <a:pPr lvl="3"/>
            <a:r>
              <a:t>Nivel de texto 4</a:t>
            </a:r>
          </a:p>
          <a:p>
            <a:pPr lvl="4"/>
            <a:r>
              <a:t>Nivel de texto 5</a:t>
            </a:r>
          </a:p>
        </p:txBody>
      </p:sp>
      <p:sp>
        <p:nvSpPr>
          <p:cNvPr id="137" name="Número de diapositiva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Texto del título"/>
          <p:cNvSpPr txBox="1"/>
          <p:nvPr>
            <p:ph type="title"/>
          </p:nvPr>
        </p:nvSpPr>
        <p:spPr>
          <a:xfrm>
            <a:off x="931334" y="609600"/>
            <a:ext cx="8094134" cy="3022600"/>
          </a:xfrm>
          <a:prstGeom prst="rect">
            <a:avLst/>
          </a:prstGeom>
        </p:spPr>
        <p:txBody>
          <a:bodyPr anchor="ctr"/>
          <a:lstStyle>
            <a:lvl1pPr>
              <a:defRPr sz="4400"/>
            </a:lvl1pPr>
          </a:lstStyle>
          <a:p>
            <a:pPr/>
            <a:r>
              <a:t>Texto del título</a:t>
            </a:r>
          </a:p>
        </p:txBody>
      </p:sp>
      <p:sp>
        <p:nvSpPr>
          <p:cNvPr id="145" name="Nivel de texto 1…"/>
          <p:cNvSpPr txBox="1"/>
          <p:nvPr>
            <p:ph type="body" sz="quarter" idx="1"/>
          </p:nvPr>
        </p:nvSpPr>
        <p:spPr>
          <a:xfrm>
            <a:off x="677332" y="4013200"/>
            <a:ext cx="8596670" cy="514249"/>
          </a:xfrm>
          <a:prstGeom prst="rect">
            <a:avLst/>
          </a:prstGeom>
        </p:spPr>
        <p:txBody>
          <a:bodyPr anchor="b"/>
          <a:lstStyle>
            <a:lvl1pPr marL="0" indent="0">
              <a:buClrTx/>
              <a:buSzTx/>
              <a:buFontTx/>
              <a:buNone/>
              <a:defRPr sz="2400"/>
            </a:lvl1pPr>
            <a:lvl2pPr marL="0" indent="0">
              <a:buClrTx/>
              <a:buSzTx/>
              <a:buFontTx/>
              <a:buNone/>
              <a:defRPr sz="2400"/>
            </a:lvl2pPr>
            <a:lvl3pPr marL="0" indent="0">
              <a:buClrTx/>
              <a:buSzTx/>
              <a:buFontTx/>
              <a:buNone/>
              <a:defRPr sz="2400"/>
            </a:lvl3pPr>
            <a:lvl4pPr marL="0" indent="0">
              <a:buClrTx/>
              <a:buSzTx/>
              <a:buFontTx/>
              <a:buNone/>
              <a:defRPr sz="2400"/>
            </a:lvl4pPr>
            <a:lvl5pPr marL="0" indent="0">
              <a:buClrTx/>
              <a:buSzTx/>
              <a:buFontTx/>
              <a:buNone/>
              <a:defRPr sz="2400"/>
            </a:lvl5pPr>
          </a:lstStyle>
          <a:p>
            <a:pPr/>
            <a:r>
              <a:t>Nivel de texto 1</a:t>
            </a:r>
          </a:p>
          <a:p>
            <a:pPr lvl="1"/>
            <a:r>
              <a:t>Nivel de texto 2</a:t>
            </a:r>
          </a:p>
          <a:p>
            <a:pPr lvl="2"/>
            <a:r>
              <a:t>Nivel de texto 3</a:t>
            </a:r>
          </a:p>
          <a:p>
            <a:pPr lvl="3"/>
            <a:r>
              <a:t>Nivel de texto 4</a:t>
            </a:r>
          </a:p>
          <a:p>
            <a:pPr lvl="4"/>
            <a:r>
              <a:t>Nivel de texto 5</a:t>
            </a:r>
          </a:p>
        </p:txBody>
      </p:sp>
      <p:sp>
        <p:nvSpPr>
          <p:cNvPr id="146" name="Text Placeholder 2"/>
          <p:cNvSpPr/>
          <p:nvPr>
            <p:ph type="body" sz="quarter" idx="21"/>
          </p:nvPr>
        </p:nvSpPr>
        <p:spPr>
          <a:xfrm>
            <a:off x="677334" y="4527448"/>
            <a:ext cx="8596670" cy="1513918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47" name="TextBox 23"/>
          <p:cNvSpPr txBox="1"/>
          <p:nvPr/>
        </p:nvSpPr>
        <p:spPr>
          <a:xfrm>
            <a:off x="587588" y="469464"/>
            <a:ext cx="518162" cy="12265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8" tIns="45718" rIns="45718" bIns="45718" anchor="ctr">
            <a:spAutoFit/>
          </a:bodyPr>
          <a:lstStyle>
            <a:lvl1pPr>
              <a:defRPr sz="8000">
                <a:solidFill>
                  <a:srgbClr val="C0E474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“</a:t>
            </a:r>
          </a:p>
        </p:txBody>
      </p:sp>
      <p:sp>
        <p:nvSpPr>
          <p:cNvPr id="148" name="TextBox 24"/>
          <p:cNvSpPr txBox="1"/>
          <p:nvPr/>
        </p:nvSpPr>
        <p:spPr>
          <a:xfrm>
            <a:off x="8938730" y="2565642"/>
            <a:ext cx="518162" cy="12265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8" tIns="45718" rIns="45718" bIns="45718" anchor="ctr">
            <a:spAutoFit/>
          </a:bodyPr>
          <a:lstStyle>
            <a:lvl1pPr>
              <a:defRPr sz="8000">
                <a:solidFill>
                  <a:srgbClr val="C0E474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”</a:t>
            </a:r>
          </a:p>
        </p:txBody>
      </p:sp>
      <p:sp>
        <p:nvSpPr>
          <p:cNvPr id="149" name="Número de diapositiva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Texto del título"/>
          <p:cNvSpPr txBox="1"/>
          <p:nvPr>
            <p:ph type="title"/>
          </p:nvPr>
        </p:nvSpPr>
        <p:spPr>
          <a:xfrm>
            <a:off x="685798" y="609600"/>
            <a:ext cx="8588204" cy="3022600"/>
          </a:xfrm>
          <a:prstGeom prst="rect">
            <a:avLst/>
          </a:prstGeom>
        </p:spPr>
        <p:txBody>
          <a:bodyPr anchor="ctr"/>
          <a:lstStyle>
            <a:lvl1pPr>
              <a:defRPr sz="4400"/>
            </a:lvl1pPr>
          </a:lstStyle>
          <a:p>
            <a:pPr/>
            <a:r>
              <a:t>Texto del título</a:t>
            </a:r>
          </a:p>
        </p:txBody>
      </p:sp>
      <p:sp>
        <p:nvSpPr>
          <p:cNvPr id="157" name="Nivel de texto 1…"/>
          <p:cNvSpPr txBox="1"/>
          <p:nvPr>
            <p:ph type="body" sz="quarter" idx="1"/>
          </p:nvPr>
        </p:nvSpPr>
        <p:spPr>
          <a:xfrm>
            <a:off x="677332" y="4013200"/>
            <a:ext cx="8596670" cy="514249"/>
          </a:xfrm>
          <a:prstGeom prst="rect">
            <a:avLst/>
          </a:prstGeom>
        </p:spPr>
        <p:txBody>
          <a:bodyPr anchor="b"/>
          <a:lstStyle>
            <a:lvl1pPr marL="0" indent="0">
              <a:buClrTx/>
              <a:buSzTx/>
              <a:buFontTx/>
              <a:buNone/>
              <a:defRPr sz="2400">
                <a:solidFill>
                  <a:schemeClr val="accent1"/>
                </a:solidFill>
              </a:defRPr>
            </a:lvl1pPr>
            <a:lvl2pPr marL="0" indent="0">
              <a:buClrTx/>
              <a:buSzTx/>
              <a:buFontTx/>
              <a:buNone/>
              <a:defRPr sz="2400">
                <a:solidFill>
                  <a:schemeClr val="accent1"/>
                </a:solidFill>
              </a:defRPr>
            </a:lvl2pPr>
            <a:lvl3pPr marL="0" indent="0">
              <a:buClrTx/>
              <a:buSzTx/>
              <a:buFontTx/>
              <a:buNone/>
              <a:defRPr sz="2400">
                <a:solidFill>
                  <a:schemeClr val="accent1"/>
                </a:solidFill>
              </a:defRPr>
            </a:lvl3pPr>
            <a:lvl4pPr marL="0" indent="0">
              <a:buClrTx/>
              <a:buSzTx/>
              <a:buFontTx/>
              <a:buNone/>
              <a:defRPr sz="2400">
                <a:solidFill>
                  <a:schemeClr val="accent1"/>
                </a:solidFill>
              </a:defRPr>
            </a:lvl4pPr>
            <a:lvl5pPr marL="0" indent="0">
              <a:buClrTx/>
              <a:buSzTx/>
              <a:buFontTx/>
              <a:buNone/>
              <a:defRPr sz="2400">
                <a:solidFill>
                  <a:schemeClr val="accent1"/>
                </a:solidFill>
              </a:defRPr>
            </a:lvl5pPr>
          </a:lstStyle>
          <a:p>
            <a:pPr/>
            <a:r>
              <a:t>Nivel de texto 1</a:t>
            </a:r>
          </a:p>
          <a:p>
            <a:pPr lvl="1"/>
            <a:r>
              <a:t>Nivel de texto 2</a:t>
            </a:r>
          </a:p>
          <a:p>
            <a:pPr lvl="2"/>
            <a:r>
              <a:t>Nivel de texto 3</a:t>
            </a:r>
          </a:p>
          <a:p>
            <a:pPr lvl="3"/>
            <a:r>
              <a:t>Nivel de texto 4</a:t>
            </a:r>
          </a:p>
          <a:p>
            <a:pPr lvl="4"/>
            <a:r>
              <a:t>Nivel de texto 5</a:t>
            </a:r>
          </a:p>
        </p:txBody>
      </p:sp>
      <p:sp>
        <p:nvSpPr>
          <p:cNvPr id="158" name="Text Placeholder 2"/>
          <p:cNvSpPr/>
          <p:nvPr>
            <p:ph type="body" sz="quarter" idx="21"/>
          </p:nvPr>
        </p:nvSpPr>
        <p:spPr>
          <a:xfrm>
            <a:off x="677334" y="4527448"/>
            <a:ext cx="8596670" cy="1513918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59" name="Número de diapositiva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Texto del título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Texto del título</a:t>
            </a:r>
          </a:p>
        </p:txBody>
      </p:sp>
      <p:sp>
        <p:nvSpPr>
          <p:cNvPr id="43" name="Nivel de texto 1…"/>
          <p:cNvSpPr txBox="1"/>
          <p:nvPr>
            <p:ph type="body" sz="half" idx="1"/>
          </p:nvPr>
        </p:nvSpPr>
        <p:spPr>
          <a:xfrm>
            <a:off x="677332" y="2160589"/>
            <a:ext cx="8596671" cy="3880773"/>
          </a:xfrm>
          <a:prstGeom prst="rect">
            <a:avLst/>
          </a:prstGeom>
        </p:spPr>
        <p:txBody>
          <a:bodyPr/>
          <a:lstStyle/>
          <a:p>
            <a:pPr/>
            <a:r>
              <a:t>Nivel de texto 1</a:t>
            </a:r>
          </a:p>
          <a:p>
            <a:pPr lvl="1"/>
            <a:r>
              <a:t>Nivel de texto 2</a:t>
            </a:r>
          </a:p>
          <a:p>
            <a:pPr lvl="2"/>
            <a:r>
              <a:t>Nivel de texto 3</a:t>
            </a:r>
          </a:p>
          <a:p>
            <a:pPr lvl="3"/>
            <a:r>
              <a:t>Nivel de texto 4</a:t>
            </a:r>
          </a:p>
          <a:p>
            <a:pPr lvl="4"/>
            <a:r>
              <a:t>Nivel de texto 5</a:t>
            </a:r>
          </a:p>
        </p:txBody>
      </p:sp>
      <p:sp>
        <p:nvSpPr>
          <p:cNvPr id="44" name="Número de diapositiva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Texto del título"/>
          <p:cNvSpPr txBox="1"/>
          <p:nvPr>
            <p:ph type="title"/>
          </p:nvPr>
        </p:nvSpPr>
        <p:spPr>
          <a:xfrm>
            <a:off x="677335" y="2700864"/>
            <a:ext cx="8596670" cy="1826586"/>
          </a:xfrm>
          <a:prstGeom prst="rect">
            <a:avLst/>
          </a:prstGeom>
        </p:spPr>
        <p:txBody>
          <a:bodyPr anchor="b"/>
          <a:lstStyle>
            <a:lvl1pPr>
              <a:defRPr sz="4000"/>
            </a:lvl1pPr>
          </a:lstStyle>
          <a:p>
            <a:pPr/>
            <a:r>
              <a:t>Texto del título</a:t>
            </a:r>
          </a:p>
        </p:txBody>
      </p:sp>
      <p:sp>
        <p:nvSpPr>
          <p:cNvPr id="52" name="Nivel de texto 1…"/>
          <p:cNvSpPr txBox="1"/>
          <p:nvPr>
            <p:ph type="body" sz="quarter" idx="1"/>
          </p:nvPr>
        </p:nvSpPr>
        <p:spPr>
          <a:xfrm>
            <a:off x="677335" y="4527448"/>
            <a:ext cx="8596670" cy="860404"/>
          </a:xfrm>
          <a:prstGeom prst="rect">
            <a:avLst/>
          </a:prstGeom>
        </p:spPr>
        <p:txBody>
          <a:bodyPr/>
          <a:lstStyle>
            <a:lvl1pPr marL="0" indent="0">
              <a:buClrTx/>
              <a:buSzTx/>
              <a:buFontTx/>
              <a:buNone/>
              <a:defRPr sz="2000">
                <a:solidFill>
                  <a:srgbClr val="808080"/>
                </a:solidFill>
              </a:defRPr>
            </a:lvl1pPr>
            <a:lvl2pPr marL="0" indent="0">
              <a:buClrTx/>
              <a:buSzTx/>
              <a:buFontTx/>
              <a:buNone/>
              <a:defRPr sz="2000">
                <a:solidFill>
                  <a:srgbClr val="808080"/>
                </a:solidFill>
              </a:defRPr>
            </a:lvl2pPr>
            <a:lvl3pPr marL="0" indent="0">
              <a:buClrTx/>
              <a:buSzTx/>
              <a:buFontTx/>
              <a:buNone/>
              <a:defRPr sz="2000">
                <a:solidFill>
                  <a:srgbClr val="808080"/>
                </a:solidFill>
              </a:defRPr>
            </a:lvl3pPr>
            <a:lvl4pPr marL="0" indent="0">
              <a:buClrTx/>
              <a:buSzTx/>
              <a:buFontTx/>
              <a:buNone/>
              <a:defRPr sz="2000">
                <a:solidFill>
                  <a:srgbClr val="808080"/>
                </a:solidFill>
              </a:defRPr>
            </a:lvl4pPr>
            <a:lvl5pPr marL="0" indent="0">
              <a:buClrTx/>
              <a:buSzTx/>
              <a:buFontTx/>
              <a:buNone/>
              <a:defRPr sz="2000">
                <a:solidFill>
                  <a:srgbClr val="808080"/>
                </a:solidFill>
              </a:defRPr>
            </a:lvl5pPr>
          </a:lstStyle>
          <a:p>
            <a:pPr/>
            <a:r>
              <a:t>Nivel de texto 1</a:t>
            </a:r>
          </a:p>
          <a:p>
            <a:pPr lvl="1"/>
            <a:r>
              <a:t>Nivel de texto 2</a:t>
            </a:r>
          </a:p>
          <a:p>
            <a:pPr lvl="2"/>
            <a:r>
              <a:t>Nivel de texto 3</a:t>
            </a:r>
          </a:p>
          <a:p>
            <a:pPr lvl="3"/>
            <a:r>
              <a:t>Nivel de texto 4</a:t>
            </a:r>
          </a:p>
          <a:p>
            <a:pPr lvl="4"/>
            <a:r>
              <a:t>Nivel de texto 5</a:t>
            </a:r>
          </a:p>
        </p:txBody>
      </p:sp>
      <p:sp>
        <p:nvSpPr>
          <p:cNvPr id="53" name="Número de diapositiva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Texto del título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Texto del título</a:t>
            </a:r>
          </a:p>
        </p:txBody>
      </p:sp>
      <p:sp>
        <p:nvSpPr>
          <p:cNvPr id="61" name="Nivel de texto 1…"/>
          <p:cNvSpPr txBox="1"/>
          <p:nvPr>
            <p:ph type="body" sz="quarter" idx="1"/>
          </p:nvPr>
        </p:nvSpPr>
        <p:spPr>
          <a:xfrm>
            <a:off x="677332" y="2160589"/>
            <a:ext cx="4184040" cy="3880773"/>
          </a:xfrm>
          <a:prstGeom prst="rect">
            <a:avLst/>
          </a:prstGeom>
        </p:spPr>
        <p:txBody>
          <a:bodyPr/>
          <a:lstStyle/>
          <a:p>
            <a:pPr/>
            <a:r>
              <a:t>Nivel de texto 1</a:t>
            </a:r>
          </a:p>
          <a:p>
            <a:pPr lvl="1"/>
            <a:r>
              <a:t>Nivel de texto 2</a:t>
            </a:r>
          </a:p>
          <a:p>
            <a:pPr lvl="2"/>
            <a:r>
              <a:t>Nivel de texto 3</a:t>
            </a:r>
          </a:p>
          <a:p>
            <a:pPr lvl="3"/>
            <a:r>
              <a:t>Nivel de texto 4</a:t>
            </a:r>
          </a:p>
          <a:p>
            <a:pPr lvl="4"/>
            <a:r>
              <a:t>Nivel de texto 5</a:t>
            </a:r>
          </a:p>
        </p:txBody>
      </p:sp>
      <p:sp>
        <p:nvSpPr>
          <p:cNvPr id="62" name="Número de diapositiva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Texto del título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Texto del título</a:t>
            </a:r>
          </a:p>
        </p:txBody>
      </p:sp>
      <p:sp>
        <p:nvSpPr>
          <p:cNvPr id="70" name="Nivel de texto 1…"/>
          <p:cNvSpPr txBox="1"/>
          <p:nvPr>
            <p:ph type="body" sz="quarter" idx="1"/>
          </p:nvPr>
        </p:nvSpPr>
        <p:spPr>
          <a:xfrm>
            <a:off x="675743" y="2160983"/>
            <a:ext cx="4185626" cy="576266"/>
          </a:xfrm>
          <a:prstGeom prst="rect">
            <a:avLst/>
          </a:prstGeom>
        </p:spPr>
        <p:txBody>
          <a:bodyPr anchor="b"/>
          <a:lstStyle>
            <a:lvl1pPr marL="0" indent="0">
              <a:buClrTx/>
              <a:buSzTx/>
              <a:buFontTx/>
              <a:buNone/>
              <a:defRPr sz="2400"/>
            </a:lvl1pPr>
            <a:lvl2pPr marL="0" indent="0">
              <a:buClrTx/>
              <a:buSzTx/>
              <a:buFontTx/>
              <a:buNone/>
              <a:defRPr sz="2400"/>
            </a:lvl2pPr>
            <a:lvl3pPr marL="0" indent="0">
              <a:buClrTx/>
              <a:buSzTx/>
              <a:buFontTx/>
              <a:buNone/>
              <a:defRPr sz="2400"/>
            </a:lvl3pPr>
            <a:lvl4pPr marL="0" indent="0">
              <a:buClrTx/>
              <a:buSzTx/>
              <a:buFontTx/>
              <a:buNone/>
              <a:defRPr sz="2400"/>
            </a:lvl4pPr>
            <a:lvl5pPr marL="0" indent="0">
              <a:buClrTx/>
              <a:buSzTx/>
              <a:buFontTx/>
              <a:buNone/>
              <a:defRPr sz="2400"/>
            </a:lvl5pPr>
          </a:lstStyle>
          <a:p>
            <a:pPr/>
            <a:r>
              <a:t>Nivel de texto 1</a:t>
            </a:r>
          </a:p>
          <a:p>
            <a:pPr lvl="1"/>
            <a:r>
              <a:t>Nivel de texto 2</a:t>
            </a:r>
          </a:p>
          <a:p>
            <a:pPr lvl="2"/>
            <a:r>
              <a:t>Nivel de texto 3</a:t>
            </a:r>
          </a:p>
          <a:p>
            <a:pPr lvl="3"/>
            <a:r>
              <a:t>Nivel de texto 4</a:t>
            </a:r>
          </a:p>
          <a:p>
            <a:pPr lvl="4"/>
            <a:r>
              <a:t>Nivel de texto 5</a:t>
            </a:r>
          </a:p>
        </p:txBody>
      </p:sp>
      <p:sp>
        <p:nvSpPr>
          <p:cNvPr id="71" name="Text Placeholder 4"/>
          <p:cNvSpPr/>
          <p:nvPr>
            <p:ph type="body" sz="quarter" idx="21"/>
          </p:nvPr>
        </p:nvSpPr>
        <p:spPr>
          <a:xfrm>
            <a:off x="5088380" y="2160983"/>
            <a:ext cx="4185623" cy="576266"/>
          </a:xfrm>
          <a:prstGeom prst="rect">
            <a:avLst/>
          </a:prstGeom>
        </p:spPr>
        <p:txBody>
          <a:bodyPr anchor="b"/>
          <a:lstStyle/>
          <a:p>
            <a:pPr/>
          </a:p>
        </p:txBody>
      </p:sp>
      <p:sp>
        <p:nvSpPr>
          <p:cNvPr id="72" name="Número de diapositiva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Texto del título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Texto del título</a:t>
            </a:r>
          </a:p>
        </p:txBody>
      </p:sp>
      <p:sp>
        <p:nvSpPr>
          <p:cNvPr id="80" name="Número de diapositiva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Número de diapositiva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Texto del título"/>
          <p:cNvSpPr txBox="1"/>
          <p:nvPr>
            <p:ph type="title"/>
          </p:nvPr>
        </p:nvSpPr>
        <p:spPr>
          <a:xfrm>
            <a:off x="677332" y="1498603"/>
            <a:ext cx="3854533" cy="1278468"/>
          </a:xfrm>
          <a:prstGeom prst="rect">
            <a:avLst/>
          </a:prstGeom>
        </p:spPr>
        <p:txBody>
          <a:bodyPr anchor="b"/>
          <a:lstStyle>
            <a:lvl1pPr>
              <a:defRPr sz="2000"/>
            </a:lvl1pPr>
          </a:lstStyle>
          <a:p>
            <a:pPr/>
            <a:r>
              <a:t>Texto del título</a:t>
            </a:r>
          </a:p>
        </p:txBody>
      </p:sp>
      <p:sp>
        <p:nvSpPr>
          <p:cNvPr id="95" name="Nivel de texto 1…"/>
          <p:cNvSpPr txBox="1"/>
          <p:nvPr>
            <p:ph type="body" sz="half" idx="1"/>
          </p:nvPr>
        </p:nvSpPr>
        <p:spPr>
          <a:xfrm>
            <a:off x="4760459" y="514922"/>
            <a:ext cx="4513544" cy="5526441"/>
          </a:xfrm>
          <a:prstGeom prst="rect">
            <a:avLst/>
          </a:prstGeom>
        </p:spPr>
        <p:txBody>
          <a:bodyPr/>
          <a:lstStyle/>
          <a:p>
            <a:pPr/>
            <a:r>
              <a:t>Nivel de texto 1</a:t>
            </a:r>
          </a:p>
          <a:p>
            <a:pPr lvl="1"/>
            <a:r>
              <a:t>Nivel de texto 2</a:t>
            </a:r>
          </a:p>
          <a:p>
            <a:pPr lvl="2"/>
            <a:r>
              <a:t>Nivel de texto 3</a:t>
            </a:r>
          </a:p>
          <a:p>
            <a:pPr lvl="3"/>
            <a:r>
              <a:t>Nivel de texto 4</a:t>
            </a:r>
          </a:p>
          <a:p>
            <a:pPr lvl="4"/>
            <a:r>
              <a:t>Nivel de texto 5</a:t>
            </a:r>
          </a:p>
        </p:txBody>
      </p:sp>
      <p:sp>
        <p:nvSpPr>
          <p:cNvPr id="96" name="Text Placeholder 3"/>
          <p:cNvSpPr/>
          <p:nvPr>
            <p:ph type="body" sz="quarter" idx="21"/>
          </p:nvPr>
        </p:nvSpPr>
        <p:spPr>
          <a:xfrm>
            <a:off x="677334" y="2777068"/>
            <a:ext cx="3854528" cy="2584454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97" name="Número de diapositiva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Texto del título"/>
          <p:cNvSpPr txBox="1"/>
          <p:nvPr>
            <p:ph type="title"/>
          </p:nvPr>
        </p:nvSpPr>
        <p:spPr>
          <a:xfrm>
            <a:off x="677332" y="4800600"/>
            <a:ext cx="8596670" cy="566738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pPr/>
            <a:r>
              <a:t>Texto del título</a:t>
            </a:r>
          </a:p>
        </p:txBody>
      </p:sp>
      <p:sp>
        <p:nvSpPr>
          <p:cNvPr id="105" name="Picture Placeholder 2"/>
          <p:cNvSpPr/>
          <p:nvPr>
            <p:ph type="pic" sz="half" idx="21"/>
          </p:nvPr>
        </p:nvSpPr>
        <p:spPr>
          <a:xfrm>
            <a:off x="677332" y="609600"/>
            <a:ext cx="8596671" cy="3845718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06" name="Nivel de texto 1…"/>
          <p:cNvSpPr txBox="1"/>
          <p:nvPr>
            <p:ph type="body" sz="quarter" idx="1"/>
          </p:nvPr>
        </p:nvSpPr>
        <p:spPr>
          <a:xfrm>
            <a:off x="677332" y="5367337"/>
            <a:ext cx="8596670" cy="674028"/>
          </a:xfrm>
          <a:prstGeom prst="rect">
            <a:avLst/>
          </a:prstGeom>
        </p:spPr>
        <p:txBody>
          <a:bodyPr/>
          <a:lstStyle>
            <a:lvl1pPr marL="0" indent="0">
              <a:buClrTx/>
              <a:buSzTx/>
              <a:buFontTx/>
              <a:buNone/>
              <a:defRPr sz="1200"/>
            </a:lvl1pPr>
            <a:lvl2pPr marL="0" indent="0">
              <a:buClrTx/>
              <a:buSzTx/>
              <a:buFontTx/>
              <a:buNone/>
              <a:defRPr sz="1200"/>
            </a:lvl2pPr>
            <a:lvl3pPr marL="0" indent="0">
              <a:buClrTx/>
              <a:buSzTx/>
              <a:buFontTx/>
              <a:buNone/>
              <a:defRPr sz="1200"/>
            </a:lvl3pPr>
            <a:lvl4pPr marL="0" indent="0">
              <a:buClrTx/>
              <a:buSzTx/>
              <a:buFontTx/>
              <a:buNone/>
              <a:defRPr sz="1200"/>
            </a:lvl4pPr>
            <a:lvl5pPr marL="0" indent="0">
              <a:buClrTx/>
              <a:buSzTx/>
              <a:buFontTx/>
              <a:buNone/>
              <a:defRPr sz="1200"/>
            </a:lvl5pPr>
          </a:lstStyle>
          <a:p>
            <a:pPr/>
            <a:r>
              <a:t>Nivel de texto 1</a:t>
            </a:r>
          </a:p>
          <a:p>
            <a:pPr lvl="1"/>
            <a:r>
              <a:t>Nivel de texto 2</a:t>
            </a:r>
          </a:p>
          <a:p>
            <a:pPr lvl="2"/>
            <a:r>
              <a:t>Nivel de texto 3</a:t>
            </a:r>
          </a:p>
          <a:p>
            <a:pPr lvl="3"/>
            <a:r>
              <a:t>Nivel de texto 4</a:t>
            </a:r>
          </a:p>
          <a:p>
            <a:pPr lvl="4"/>
            <a:r>
              <a:t>Nivel de texto 5</a:t>
            </a:r>
          </a:p>
        </p:txBody>
      </p:sp>
      <p:sp>
        <p:nvSpPr>
          <p:cNvPr id="107" name="Número de diapositiva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<Relationship Id="rId14" Type="http://schemas.openxmlformats.org/officeDocument/2006/relationships/slideLayout" Target="../slideLayouts/slideLayout13.xml"/><Relationship Id="rId15" Type="http://schemas.openxmlformats.org/officeDocument/2006/relationships/slideLayout" Target="../slideLayouts/slideLayout14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6"/>
          <p:cNvGrpSpPr/>
          <p:nvPr/>
        </p:nvGrpSpPr>
        <p:grpSpPr>
          <a:xfrm>
            <a:off x="-5" y="-8472"/>
            <a:ext cx="12192010" cy="6866479"/>
            <a:chOff x="-1" y="0"/>
            <a:chExt cx="12192008" cy="6866478"/>
          </a:xfrm>
        </p:grpSpPr>
        <p:sp>
          <p:nvSpPr>
            <p:cNvPr id="2" name="Straight Connector 19"/>
            <p:cNvSpPr/>
            <p:nvPr/>
          </p:nvSpPr>
          <p:spPr>
            <a:xfrm>
              <a:off x="9371014" y="8466"/>
              <a:ext cx="1219204" cy="6858012"/>
            </a:xfrm>
            <a:prstGeom prst="line">
              <a:avLst/>
            </a:prstGeom>
            <a:noFill/>
            <a:ln w="9525" cap="rnd">
              <a:solidFill>
                <a:srgbClr val="BFBFBF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/>
            </a:p>
          </p:txBody>
        </p:sp>
        <p:sp>
          <p:nvSpPr>
            <p:cNvPr id="3" name="Straight Connector 20"/>
            <p:cNvSpPr/>
            <p:nvPr/>
          </p:nvSpPr>
          <p:spPr>
            <a:xfrm flipH="1">
              <a:off x="7425271" y="3689883"/>
              <a:ext cx="4763562" cy="3176593"/>
            </a:xfrm>
            <a:prstGeom prst="line">
              <a:avLst/>
            </a:prstGeom>
            <a:noFill/>
            <a:ln w="9525" cap="rnd">
              <a:solidFill>
                <a:srgbClr val="D9D9D9"/>
              </a:solidFill>
              <a:prstDash val="solid"/>
              <a:round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/>
            </a:p>
          </p:txBody>
        </p:sp>
        <p:sp>
          <p:nvSpPr>
            <p:cNvPr id="4" name="Rectangle 23"/>
            <p:cNvSpPr/>
            <p:nvPr/>
          </p:nvSpPr>
          <p:spPr>
            <a:xfrm>
              <a:off x="9181478" y="-1"/>
              <a:ext cx="3007355" cy="686647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4692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lnTo>
                    <a:pt x="1469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/>
            </a:p>
          </p:txBody>
        </p:sp>
        <p:sp>
          <p:nvSpPr>
            <p:cNvPr id="5" name="Rectangle 25"/>
            <p:cNvSpPr/>
            <p:nvPr/>
          </p:nvSpPr>
          <p:spPr>
            <a:xfrm>
              <a:off x="9603443" y="-1"/>
              <a:ext cx="2588565" cy="686647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10092" y="216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/>
            </a:p>
          </p:txBody>
        </p:sp>
        <p:sp>
          <p:nvSpPr>
            <p:cNvPr id="6" name="Isosceles Triangle 23"/>
            <p:cNvSpPr/>
            <p:nvPr/>
          </p:nvSpPr>
          <p:spPr>
            <a:xfrm>
              <a:off x="8932335" y="3056467"/>
              <a:ext cx="3259673" cy="381001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lnTo>
                    <a:pt x="21600" y="0"/>
                  </a:lnTo>
                  <a:lnTo>
                    <a:pt x="21600" y="216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/>
            </a:p>
          </p:txBody>
        </p:sp>
        <p:sp>
          <p:nvSpPr>
            <p:cNvPr id="7" name="Rectangle 27"/>
            <p:cNvSpPr/>
            <p:nvPr/>
          </p:nvSpPr>
          <p:spPr>
            <a:xfrm>
              <a:off x="9334502" y="-1"/>
              <a:ext cx="2854332" cy="686647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18697" y="216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3F7819">
                <a:alpha val="7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/>
            </a:p>
          </p:txBody>
        </p:sp>
        <p:sp>
          <p:nvSpPr>
            <p:cNvPr id="8" name="Rectangle 28"/>
            <p:cNvSpPr/>
            <p:nvPr/>
          </p:nvSpPr>
          <p:spPr>
            <a:xfrm>
              <a:off x="10898733" y="-1"/>
              <a:ext cx="1290098" cy="686647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7073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lnTo>
                    <a:pt x="17073" y="0"/>
                  </a:lnTo>
                  <a:close/>
                </a:path>
              </a:pathLst>
            </a:custGeom>
            <a:solidFill>
              <a:srgbClr val="C0E474">
                <a:alpha val="7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/>
            </a:p>
          </p:txBody>
        </p:sp>
        <p:sp>
          <p:nvSpPr>
            <p:cNvPr id="9" name="Rectangle 29"/>
            <p:cNvSpPr/>
            <p:nvPr/>
          </p:nvSpPr>
          <p:spPr>
            <a:xfrm>
              <a:off x="10939002" y="-1"/>
              <a:ext cx="1249830" cy="686647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19173" y="216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4999"/>
              </a:schemeClr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/>
            </a:p>
          </p:txBody>
        </p:sp>
        <p:sp>
          <p:nvSpPr>
            <p:cNvPr id="10" name="Isosceles Triangle 27"/>
            <p:cNvSpPr/>
            <p:nvPr/>
          </p:nvSpPr>
          <p:spPr>
            <a:xfrm>
              <a:off x="10371668" y="3598337"/>
              <a:ext cx="1817164" cy="326813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lnTo>
                    <a:pt x="21600" y="0"/>
                  </a:lnTo>
                  <a:lnTo>
                    <a:pt x="21600" y="21600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/>
            </a:p>
          </p:txBody>
        </p:sp>
        <p:sp>
          <p:nvSpPr>
            <p:cNvPr id="11" name="Isosceles Triangle 28"/>
            <p:cNvSpPr/>
            <p:nvPr/>
          </p:nvSpPr>
          <p:spPr>
            <a:xfrm>
              <a:off x="-2" y="4021670"/>
              <a:ext cx="448737" cy="284480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21600"/>
                  </a:moveTo>
                  <a:lnTo>
                    <a:pt x="0" y="0"/>
                  </a:lnTo>
                  <a:lnTo>
                    <a:pt x="21600" y="21600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/>
            </a:p>
          </p:txBody>
        </p:sp>
      </p:grpSp>
      <p:sp>
        <p:nvSpPr>
          <p:cNvPr id="13" name="Texto del título"/>
          <p:cNvSpPr txBox="1"/>
          <p:nvPr>
            <p:ph type="title"/>
          </p:nvPr>
        </p:nvSpPr>
        <p:spPr>
          <a:xfrm>
            <a:off x="677332" y="609600"/>
            <a:ext cx="8596671" cy="13208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8" tIns="45718" rIns="45718" bIns="45718">
            <a:normAutofit fontScale="100000" lnSpcReduction="0"/>
          </a:bodyPr>
          <a:lstStyle/>
          <a:p>
            <a:pPr/>
            <a:r>
              <a:t>Texto del título</a:t>
            </a:r>
          </a:p>
        </p:txBody>
      </p:sp>
      <p:sp>
        <p:nvSpPr>
          <p:cNvPr id="14" name="Nivel de texto 1…"/>
          <p:cNvSpPr txBox="1"/>
          <p:nvPr>
            <p:ph type="body" idx="1"/>
          </p:nvPr>
        </p:nvSpPr>
        <p:spPr>
          <a:xfrm>
            <a:off x="6805083" y="2438400"/>
            <a:ext cx="4775201" cy="44196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8" tIns="45718" rIns="45718" bIns="45718">
            <a:normAutofit fontScale="100000" lnSpcReduction="0"/>
          </a:bodyPr>
          <a:lstStyle/>
          <a:p>
            <a:pPr/>
            <a:r>
              <a:t>Nivel de texto 1</a:t>
            </a:r>
          </a:p>
          <a:p>
            <a:pPr lvl="1"/>
            <a:r>
              <a:t>Nivel de texto 2</a:t>
            </a:r>
          </a:p>
          <a:p>
            <a:pPr lvl="2"/>
            <a:r>
              <a:t>Nivel de texto 3</a:t>
            </a:r>
          </a:p>
          <a:p>
            <a:pPr lvl="3"/>
            <a:r>
              <a:t>Nivel de texto 4</a:t>
            </a:r>
          </a:p>
          <a:p>
            <a:pPr lvl="4"/>
            <a:r>
              <a:t>Nivel de texto 5</a:t>
            </a:r>
          </a:p>
        </p:txBody>
      </p:sp>
      <p:sp>
        <p:nvSpPr>
          <p:cNvPr id="15" name="Número de diapositiva"/>
          <p:cNvSpPr txBox="1"/>
          <p:nvPr>
            <p:ph type="sldNum" sz="quarter" idx="2"/>
          </p:nvPr>
        </p:nvSpPr>
        <p:spPr>
          <a:xfrm>
            <a:off x="9049987" y="6114706"/>
            <a:ext cx="224018" cy="218437"/>
          </a:xfrm>
          <a:prstGeom prst="rect">
            <a:avLst/>
          </a:prstGeom>
          <a:ln w="12700">
            <a:miter lim="400000"/>
          </a:ln>
        </p:spPr>
        <p:txBody>
          <a:bodyPr wrap="none" lIns="45718" tIns="45718" rIns="45718" bIns="45718" anchor="ctr">
            <a:spAutoFit/>
          </a:bodyPr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  <p:sldLayoutId id="2147483662" r:id="rId15"/>
  </p:sldLayoutIdLst>
  <p:transition xmlns:p14="http://schemas.microsoft.com/office/powerpoint/2010/main" spd="med" advClick="1"/>
  <p:txStyles>
    <p:titleStyle>
      <a:lvl1pPr marL="0" marR="0" indent="0" algn="l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600" u="none">
          <a:solidFill>
            <a:schemeClr val="accent1"/>
          </a:solidFill>
          <a:uFillTx/>
          <a:latin typeface="+mj-lt"/>
          <a:ea typeface="+mj-ea"/>
          <a:cs typeface="+mj-cs"/>
          <a:sym typeface="Trebuchet MS"/>
        </a:defRPr>
      </a:lvl1pPr>
      <a:lvl2pPr marL="0" marR="0" indent="0" algn="l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600" u="none">
          <a:solidFill>
            <a:schemeClr val="accent1"/>
          </a:solidFill>
          <a:uFillTx/>
          <a:latin typeface="+mj-lt"/>
          <a:ea typeface="+mj-ea"/>
          <a:cs typeface="+mj-cs"/>
          <a:sym typeface="Trebuchet MS"/>
        </a:defRPr>
      </a:lvl2pPr>
      <a:lvl3pPr marL="0" marR="0" indent="0" algn="l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600" u="none">
          <a:solidFill>
            <a:schemeClr val="accent1"/>
          </a:solidFill>
          <a:uFillTx/>
          <a:latin typeface="+mj-lt"/>
          <a:ea typeface="+mj-ea"/>
          <a:cs typeface="+mj-cs"/>
          <a:sym typeface="Trebuchet MS"/>
        </a:defRPr>
      </a:lvl3pPr>
      <a:lvl4pPr marL="0" marR="0" indent="0" algn="l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600" u="none">
          <a:solidFill>
            <a:schemeClr val="accent1"/>
          </a:solidFill>
          <a:uFillTx/>
          <a:latin typeface="+mj-lt"/>
          <a:ea typeface="+mj-ea"/>
          <a:cs typeface="+mj-cs"/>
          <a:sym typeface="Trebuchet MS"/>
        </a:defRPr>
      </a:lvl4pPr>
      <a:lvl5pPr marL="0" marR="0" indent="0" algn="l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600" u="none">
          <a:solidFill>
            <a:schemeClr val="accent1"/>
          </a:solidFill>
          <a:uFillTx/>
          <a:latin typeface="+mj-lt"/>
          <a:ea typeface="+mj-ea"/>
          <a:cs typeface="+mj-cs"/>
          <a:sym typeface="Trebuchet MS"/>
        </a:defRPr>
      </a:lvl5pPr>
      <a:lvl6pPr marL="0" marR="0" indent="0" algn="l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600" u="none">
          <a:solidFill>
            <a:schemeClr val="accent1"/>
          </a:solidFill>
          <a:uFillTx/>
          <a:latin typeface="+mj-lt"/>
          <a:ea typeface="+mj-ea"/>
          <a:cs typeface="+mj-cs"/>
          <a:sym typeface="Trebuchet MS"/>
        </a:defRPr>
      </a:lvl6pPr>
      <a:lvl7pPr marL="0" marR="0" indent="0" algn="l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600" u="none">
          <a:solidFill>
            <a:schemeClr val="accent1"/>
          </a:solidFill>
          <a:uFillTx/>
          <a:latin typeface="+mj-lt"/>
          <a:ea typeface="+mj-ea"/>
          <a:cs typeface="+mj-cs"/>
          <a:sym typeface="Trebuchet MS"/>
        </a:defRPr>
      </a:lvl7pPr>
      <a:lvl8pPr marL="0" marR="0" indent="0" algn="l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600" u="none">
          <a:solidFill>
            <a:schemeClr val="accent1"/>
          </a:solidFill>
          <a:uFillTx/>
          <a:latin typeface="+mj-lt"/>
          <a:ea typeface="+mj-ea"/>
          <a:cs typeface="+mj-cs"/>
          <a:sym typeface="Trebuchet MS"/>
        </a:defRPr>
      </a:lvl8pPr>
      <a:lvl9pPr marL="0" marR="0" indent="0" algn="l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600" u="none">
          <a:solidFill>
            <a:schemeClr val="accent1"/>
          </a:solidFill>
          <a:uFillTx/>
          <a:latin typeface="+mj-lt"/>
          <a:ea typeface="+mj-ea"/>
          <a:cs typeface="+mj-cs"/>
          <a:sym typeface="Trebuchet MS"/>
        </a:defRPr>
      </a:lvl9pPr>
    </p:titleStyle>
    <p:bodyStyle>
      <a:lvl1pPr marL="342900" marR="0" indent="-342900" algn="l" defTabSz="457200" rtl="0" latinLnBrk="0">
        <a:lnSpc>
          <a:spcPct val="100000"/>
        </a:lnSpc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Trebuchet MS"/>
        <a:buChar char="u"/>
        <a:tabLst/>
        <a:defRPr b="0" baseline="0" cap="none" i="0" spc="0" strike="noStrike" sz="1800" u="none">
          <a:solidFill>
            <a:srgbClr val="404040"/>
          </a:solidFill>
          <a:uFillTx/>
          <a:latin typeface="+mj-lt"/>
          <a:ea typeface="+mj-ea"/>
          <a:cs typeface="+mj-cs"/>
          <a:sym typeface="Trebuchet MS"/>
        </a:defRPr>
      </a:lvl1pPr>
      <a:lvl2pPr marL="778668" marR="0" indent="-321468" algn="l" defTabSz="457200" rtl="0" latinLnBrk="0">
        <a:lnSpc>
          <a:spcPct val="100000"/>
        </a:lnSpc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Trebuchet MS"/>
        <a:buChar char="u"/>
        <a:tabLst/>
        <a:defRPr b="0" baseline="0" cap="none" i="0" spc="0" strike="noStrike" sz="1800" u="none">
          <a:solidFill>
            <a:srgbClr val="404040"/>
          </a:solidFill>
          <a:uFillTx/>
          <a:latin typeface="+mj-lt"/>
          <a:ea typeface="+mj-ea"/>
          <a:cs typeface="+mj-cs"/>
          <a:sym typeface="Trebuchet MS"/>
        </a:defRPr>
      </a:lvl2pPr>
      <a:lvl3pPr marL="1208314" marR="0" indent="-293914" algn="l" defTabSz="457200" rtl="0" latinLnBrk="0">
        <a:lnSpc>
          <a:spcPct val="100000"/>
        </a:lnSpc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Trebuchet MS"/>
        <a:buChar char="u"/>
        <a:tabLst/>
        <a:defRPr b="0" baseline="0" cap="none" i="0" spc="0" strike="noStrike" sz="1800" u="none">
          <a:solidFill>
            <a:srgbClr val="404040"/>
          </a:solidFill>
          <a:uFillTx/>
          <a:latin typeface="+mj-lt"/>
          <a:ea typeface="+mj-ea"/>
          <a:cs typeface="+mj-cs"/>
          <a:sym typeface="Trebuchet MS"/>
        </a:defRPr>
      </a:lvl3pPr>
      <a:lvl4pPr marL="1714500" marR="0" indent="-342900" algn="l" defTabSz="457200" rtl="0" latinLnBrk="0">
        <a:lnSpc>
          <a:spcPct val="100000"/>
        </a:lnSpc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Trebuchet MS"/>
        <a:buChar char="u"/>
        <a:tabLst/>
        <a:defRPr b="0" baseline="0" cap="none" i="0" spc="0" strike="noStrike" sz="1800" u="none">
          <a:solidFill>
            <a:srgbClr val="404040"/>
          </a:solidFill>
          <a:uFillTx/>
          <a:latin typeface="+mj-lt"/>
          <a:ea typeface="+mj-ea"/>
          <a:cs typeface="+mj-cs"/>
          <a:sym typeface="Trebuchet MS"/>
        </a:defRPr>
      </a:lvl4pPr>
      <a:lvl5pPr marL="2171700" marR="0" indent="-342900" algn="l" defTabSz="457200" rtl="0" latinLnBrk="0">
        <a:lnSpc>
          <a:spcPct val="100000"/>
        </a:lnSpc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Trebuchet MS"/>
        <a:buChar char="u"/>
        <a:tabLst/>
        <a:defRPr b="0" baseline="0" cap="none" i="0" spc="0" strike="noStrike" sz="1800" u="none">
          <a:solidFill>
            <a:srgbClr val="404040"/>
          </a:solidFill>
          <a:uFillTx/>
          <a:latin typeface="+mj-lt"/>
          <a:ea typeface="+mj-ea"/>
          <a:cs typeface="+mj-cs"/>
          <a:sym typeface="Trebuchet MS"/>
        </a:defRPr>
      </a:lvl5pPr>
      <a:lvl6pPr marL="2628900" marR="0" indent="-342900" algn="l" defTabSz="457200" rtl="0" latinLnBrk="0">
        <a:lnSpc>
          <a:spcPct val="100000"/>
        </a:lnSpc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Trebuchet MS"/>
        <a:buChar char="u"/>
        <a:tabLst/>
        <a:defRPr b="0" baseline="0" cap="none" i="0" spc="0" strike="noStrike" sz="1800" u="none">
          <a:solidFill>
            <a:srgbClr val="404040"/>
          </a:solidFill>
          <a:uFillTx/>
          <a:latin typeface="+mj-lt"/>
          <a:ea typeface="+mj-ea"/>
          <a:cs typeface="+mj-cs"/>
          <a:sym typeface="Trebuchet MS"/>
        </a:defRPr>
      </a:lvl6pPr>
      <a:lvl7pPr marL="3086100" marR="0" indent="-342900" algn="l" defTabSz="457200" rtl="0" latinLnBrk="0">
        <a:lnSpc>
          <a:spcPct val="100000"/>
        </a:lnSpc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Trebuchet MS"/>
        <a:buChar char="u"/>
        <a:tabLst/>
        <a:defRPr b="0" baseline="0" cap="none" i="0" spc="0" strike="noStrike" sz="1800" u="none">
          <a:solidFill>
            <a:srgbClr val="404040"/>
          </a:solidFill>
          <a:uFillTx/>
          <a:latin typeface="+mj-lt"/>
          <a:ea typeface="+mj-ea"/>
          <a:cs typeface="+mj-cs"/>
          <a:sym typeface="Trebuchet MS"/>
        </a:defRPr>
      </a:lvl7pPr>
      <a:lvl8pPr marL="3543300" marR="0" indent="-342900" algn="l" defTabSz="457200" rtl="0" latinLnBrk="0">
        <a:lnSpc>
          <a:spcPct val="100000"/>
        </a:lnSpc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Trebuchet MS"/>
        <a:buChar char="u"/>
        <a:tabLst/>
        <a:defRPr b="0" baseline="0" cap="none" i="0" spc="0" strike="noStrike" sz="1800" u="none">
          <a:solidFill>
            <a:srgbClr val="404040"/>
          </a:solidFill>
          <a:uFillTx/>
          <a:latin typeface="+mj-lt"/>
          <a:ea typeface="+mj-ea"/>
          <a:cs typeface="+mj-cs"/>
          <a:sym typeface="Trebuchet MS"/>
        </a:defRPr>
      </a:lvl8pPr>
      <a:lvl9pPr marL="4000500" marR="0" indent="-342900" algn="l" defTabSz="457200" rtl="0" latinLnBrk="0">
        <a:lnSpc>
          <a:spcPct val="100000"/>
        </a:lnSpc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Trebuchet MS"/>
        <a:buChar char="u"/>
        <a:tabLst/>
        <a:defRPr b="0" baseline="0" cap="none" i="0" spc="0" strike="noStrike" sz="1800" u="none">
          <a:solidFill>
            <a:srgbClr val="404040"/>
          </a:solidFill>
          <a:uFillTx/>
          <a:latin typeface="+mj-lt"/>
          <a:ea typeface="+mj-ea"/>
          <a:cs typeface="+mj-cs"/>
          <a:sym typeface="Trebuchet MS"/>
        </a:defRPr>
      </a:lvl9pPr>
    </p:bodyStyle>
    <p:otherStyle>
      <a:lvl1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900" u="none">
          <a:solidFill>
            <a:schemeClr val="tx1"/>
          </a:solidFill>
          <a:uFillTx/>
          <a:latin typeface="+mn-lt"/>
          <a:ea typeface="+mn-ea"/>
          <a:cs typeface="+mn-cs"/>
          <a:sym typeface="Trebuchet MS"/>
        </a:defRPr>
      </a:lvl1pPr>
      <a:lvl2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900" u="none">
          <a:solidFill>
            <a:schemeClr val="tx1"/>
          </a:solidFill>
          <a:uFillTx/>
          <a:latin typeface="+mn-lt"/>
          <a:ea typeface="+mn-ea"/>
          <a:cs typeface="+mn-cs"/>
          <a:sym typeface="Trebuchet MS"/>
        </a:defRPr>
      </a:lvl2pPr>
      <a:lvl3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900" u="none">
          <a:solidFill>
            <a:schemeClr val="tx1"/>
          </a:solidFill>
          <a:uFillTx/>
          <a:latin typeface="+mn-lt"/>
          <a:ea typeface="+mn-ea"/>
          <a:cs typeface="+mn-cs"/>
          <a:sym typeface="Trebuchet MS"/>
        </a:defRPr>
      </a:lvl3pPr>
      <a:lvl4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900" u="none">
          <a:solidFill>
            <a:schemeClr val="tx1"/>
          </a:solidFill>
          <a:uFillTx/>
          <a:latin typeface="+mn-lt"/>
          <a:ea typeface="+mn-ea"/>
          <a:cs typeface="+mn-cs"/>
          <a:sym typeface="Trebuchet MS"/>
        </a:defRPr>
      </a:lvl4pPr>
      <a:lvl5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900" u="none">
          <a:solidFill>
            <a:schemeClr val="tx1"/>
          </a:solidFill>
          <a:uFillTx/>
          <a:latin typeface="+mn-lt"/>
          <a:ea typeface="+mn-ea"/>
          <a:cs typeface="+mn-cs"/>
          <a:sym typeface="Trebuchet MS"/>
        </a:defRPr>
      </a:lvl5pPr>
      <a:lvl6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900" u="none">
          <a:solidFill>
            <a:schemeClr val="tx1"/>
          </a:solidFill>
          <a:uFillTx/>
          <a:latin typeface="+mn-lt"/>
          <a:ea typeface="+mn-ea"/>
          <a:cs typeface="+mn-cs"/>
          <a:sym typeface="Trebuchet MS"/>
        </a:defRPr>
      </a:lvl6pPr>
      <a:lvl7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900" u="none">
          <a:solidFill>
            <a:schemeClr val="tx1"/>
          </a:solidFill>
          <a:uFillTx/>
          <a:latin typeface="+mn-lt"/>
          <a:ea typeface="+mn-ea"/>
          <a:cs typeface="+mn-cs"/>
          <a:sym typeface="Trebuchet MS"/>
        </a:defRPr>
      </a:lvl7pPr>
      <a:lvl8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900" u="none">
          <a:solidFill>
            <a:schemeClr val="tx1"/>
          </a:solidFill>
          <a:uFillTx/>
          <a:latin typeface="+mn-lt"/>
          <a:ea typeface="+mn-ea"/>
          <a:cs typeface="+mn-cs"/>
          <a:sym typeface="Trebuchet MS"/>
        </a:defRPr>
      </a:lvl8pPr>
      <a:lvl9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900" u="none">
          <a:solidFill>
            <a:schemeClr val="tx1"/>
          </a:solidFill>
          <a:uFillTx/>
          <a:latin typeface="+mn-lt"/>
          <a:ea typeface="+mn-ea"/>
          <a:cs typeface="+mn-cs"/>
          <a:sym typeface="Trebuchet MS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Relationship Id="rId3" Type="http://schemas.openxmlformats.org/officeDocument/2006/relationships/image" Target="../media/image1.jpeg"/><Relationship Id="rId4" Type="http://schemas.openxmlformats.org/officeDocument/2006/relationships/image" Target="../media/image1.tif"/><Relationship Id="rId5" Type="http://schemas.openxmlformats.org/officeDocument/2006/relationships/image" Target="../media/image2.jpeg"/></Relationships>
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Relationship Id="rId3" Type="http://schemas.openxmlformats.org/officeDocument/2006/relationships/image" Target="../media/image1.jpeg"/><Relationship Id="rId4" Type="http://schemas.openxmlformats.org/officeDocument/2006/relationships/image" Target="../media/image1.tif"/><Relationship Id="rId5" Type="http://schemas.openxmlformats.org/officeDocument/2006/relationships/image" Target="../media/image2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8" name="4 Imagen" descr="4 Imagen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0818255" y="178493"/>
            <a:ext cx="1016898" cy="1379853"/>
          </a:xfrm>
          <a:prstGeom prst="rect">
            <a:avLst/>
          </a:prstGeom>
          <a:ln w="12700">
            <a:miter lim="400000"/>
          </a:ln>
        </p:spPr>
      </p:pic>
      <p:pic>
        <p:nvPicPr>
          <p:cNvPr id="169" name="Imagen 7" descr="Imagen 7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403355" y="5902421"/>
            <a:ext cx="2289448" cy="806737"/>
          </a:xfrm>
          <a:prstGeom prst="rect">
            <a:avLst/>
          </a:prstGeom>
          <a:ln w="12700">
            <a:miter lim="400000"/>
          </a:ln>
        </p:spPr>
      </p:pic>
      <p:sp>
        <p:nvSpPr>
          <p:cNvPr id="170" name="CuadroTexto 9"/>
          <p:cNvSpPr txBox="1"/>
          <p:nvPr/>
        </p:nvSpPr>
        <p:spPr>
          <a:xfrm>
            <a:off x="805374" y="676189"/>
            <a:ext cx="8974185" cy="42138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8" tIns="45718" rIns="45718" bIns="45718">
            <a:spAutoFit/>
          </a:bodyPr>
          <a:lstStyle>
            <a:lvl1pPr algn="ctr">
              <a:defRPr b="1" sz="2400">
                <a:latin typeface="Times New Roman"/>
                <a:ea typeface="Times New Roman"/>
                <a:cs typeface="Times New Roman"/>
                <a:sym typeface="Times New Roman"/>
              </a:defRPr>
            </a:lvl1pPr>
          </a:lstStyle>
          <a:p>
            <a:pPr/>
            <a:r>
              <a:t>TITULO TIMES NEW ROMAN TAMAÑO 24</a:t>
            </a:r>
          </a:p>
        </p:txBody>
      </p:sp>
      <p:sp>
        <p:nvSpPr>
          <p:cNvPr id="171" name="CuadroTexto 12"/>
          <p:cNvSpPr txBox="1"/>
          <p:nvPr/>
        </p:nvSpPr>
        <p:spPr>
          <a:xfrm>
            <a:off x="2833995" y="4794541"/>
            <a:ext cx="5394964" cy="78914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8" tIns="45718" rIns="45718" bIns="45718">
            <a:spAutoFit/>
          </a:bodyPr>
          <a:lstStyle>
            <a:lvl1pPr algn="ctr">
              <a:defRPr b="1" sz="2500">
                <a:latin typeface="Times New Roman"/>
                <a:ea typeface="Times New Roman"/>
                <a:cs typeface="Times New Roman"/>
                <a:sym typeface="Times New Roman"/>
              </a:defRPr>
            </a:lvl1pPr>
          </a:lstStyle>
          <a:p>
            <a:pPr/>
            <a:r>
              <a:t>Universidad Tamaño 25 Times New Roman</a:t>
            </a:r>
          </a:p>
        </p:txBody>
      </p:sp>
      <p:sp>
        <p:nvSpPr>
          <p:cNvPr id="172" name="Rectángulo 13"/>
          <p:cNvSpPr txBox="1"/>
          <p:nvPr/>
        </p:nvSpPr>
        <p:spPr>
          <a:xfrm>
            <a:off x="619273" y="2606350"/>
            <a:ext cx="8896806" cy="107124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8" tIns="45718" rIns="45718" bIns="45718">
            <a:spAutoFit/>
          </a:bodyPr>
          <a:lstStyle/>
          <a:p>
            <a:pPr algn="just">
              <a:defRPr sz="2800">
                <a:solidFill>
                  <a:srgbClr val="0D0D0D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Nombre Times New Roman tamaño 28</a:t>
            </a:r>
          </a:p>
          <a:p>
            <a:pPr algn="just">
              <a:defRPr sz="2000">
                <a:solidFill>
                  <a:srgbClr val="0D0D0D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Correo electrónico, Times New Roman tamaño 20</a:t>
            </a:r>
          </a:p>
          <a:p>
            <a:pPr algn="just">
              <a:defRPr sz="2000">
                <a:solidFill>
                  <a:srgbClr val="0D0D0D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Semillero de investigación, Times New Roman tamaño 20</a:t>
            </a:r>
          </a:p>
        </p:txBody>
      </p:sp>
      <p:pic>
        <p:nvPicPr>
          <p:cNvPr id="173" name="Imagen" descr="Imagen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2882433" y="5797341"/>
            <a:ext cx="1016898" cy="1016898"/>
          </a:xfrm>
          <a:prstGeom prst="rect">
            <a:avLst/>
          </a:prstGeom>
          <a:ln w="12700">
            <a:miter lim="400000"/>
          </a:ln>
        </p:spPr>
      </p:pic>
      <p:pic>
        <p:nvPicPr>
          <p:cNvPr id="174" name="inno2026.jpg" descr="inno2026.jpg"/>
          <p:cNvPicPr>
            <a:picLocks noChangeAspect="1"/>
          </p:cNvPicPr>
          <p:nvPr/>
        </p:nvPicPr>
        <p:blipFill>
          <a:blip r:embed="rId5">
            <a:extLst/>
          </a:blip>
          <a:stretch>
            <a:fillRect/>
          </a:stretch>
        </p:blipFill>
        <p:spPr>
          <a:xfrm>
            <a:off x="8936769" y="5628329"/>
            <a:ext cx="3162805" cy="1111631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CuadroTexto 3"/>
          <p:cNvSpPr txBox="1"/>
          <p:nvPr/>
        </p:nvSpPr>
        <p:spPr>
          <a:xfrm>
            <a:off x="-83069" y="178492"/>
            <a:ext cx="9030121" cy="66675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8" tIns="45718" rIns="45718" bIns="45718">
            <a:spAutoFit/>
          </a:bodyPr>
          <a:lstStyle>
            <a:lvl1pPr algn="ctr">
              <a:defRPr b="1" sz="4000">
                <a:solidFill>
                  <a:schemeClr val="accent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</a:lstStyle>
          <a:p>
            <a:pPr/>
            <a:r>
              <a:t>TIMES NEW RROMAN TAMAÑO 40</a:t>
            </a:r>
          </a:p>
        </p:txBody>
      </p:sp>
      <p:pic>
        <p:nvPicPr>
          <p:cNvPr id="177" name="4 Imagen" descr="4 Imagen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0818255" y="178493"/>
            <a:ext cx="1016898" cy="1379853"/>
          </a:xfrm>
          <a:prstGeom prst="rect">
            <a:avLst/>
          </a:prstGeom>
          <a:ln w="12700">
            <a:miter lim="400000"/>
          </a:ln>
        </p:spPr>
      </p:pic>
      <p:pic>
        <p:nvPicPr>
          <p:cNvPr id="178" name="Imagen 6" descr="Imagen 6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375296" y="5902421"/>
            <a:ext cx="2289446" cy="806737"/>
          </a:xfrm>
          <a:prstGeom prst="rect">
            <a:avLst/>
          </a:prstGeom>
          <a:ln w="12700">
            <a:miter lim="400000"/>
          </a:ln>
        </p:spPr>
      </p:pic>
      <p:pic>
        <p:nvPicPr>
          <p:cNvPr id="179" name="Imagen" descr="Imagen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2882433" y="5797341"/>
            <a:ext cx="1016898" cy="1016898"/>
          </a:xfrm>
          <a:prstGeom prst="rect">
            <a:avLst/>
          </a:prstGeom>
          <a:ln w="12700">
            <a:miter lim="400000"/>
          </a:ln>
        </p:spPr>
      </p:pic>
      <p:sp>
        <p:nvSpPr>
          <p:cNvPr id="180" name="CuadroTexto 1"/>
          <p:cNvSpPr txBox="1"/>
          <p:nvPr/>
        </p:nvSpPr>
        <p:spPr>
          <a:xfrm>
            <a:off x="395511" y="1273030"/>
            <a:ext cx="9777046" cy="34842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8" tIns="45718" rIns="45718" bIns="45718">
            <a:spAutoFit/>
          </a:bodyPr>
          <a:lstStyle>
            <a:lvl1pPr algn="just"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</a:lstStyle>
          <a:p>
            <a:pPr/>
            <a:r>
              <a:t>Times New Roman tamaño 18</a:t>
            </a:r>
          </a:p>
        </p:txBody>
      </p:sp>
      <p:pic>
        <p:nvPicPr>
          <p:cNvPr id="181" name="Imagen 3" descr="Imagen 3"/>
          <p:cNvPicPr>
            <a:picLocks noChangeAspect="1"/>
          </p:cNvPicPr>
          <p:nvPr/>
        </p:nvPicPr>
        <p:blipFill>
          <a:blip r:embed="rId5">
            <a:extLst/>
          </a:blip>
          <a:stretch>
            <a:fillRect/>
          </a:stretch>
        </p:blipFill>
        <p:spPr>
          <a:xfrm>
            <a:off x="10266598" y="4852232"/>
            <a:ext cx="1744396" cy="1653946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theme/theme1.xml><?xml version="1.0" encoding="utf-8"?>
<a:theme xmlns:a="http://schemas.openxmlformats.org/drawingml/2006/main" xmlns:r="http://schemas.openxmlformats.org/officeDocument/2006/relationships" name="Faceta">
  <a:themeElements>
    <a:clrScheme name="Faceta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0000FF"/>
      </a:hlink>
      <a:folHlink>
        <a:srgbClr val="FF00FF"/>
      </a:folHlink>
    </a:clrScheme>
    <a:fontScheme name="Faceta">
      <a:majorFont>
        <a:latin typeface="Trebuchet MS"/>
        <a:ea typeface="Trebuchet MS"/>
        <a:cs typeface="Trebuchet MS"/>
      </a:majorFont>
      <a:minorFont>
        <a:latin typeface="Helvetica"/>
        <a:ea typeface="Helvetica"/>
        <a:cs typeface="Helvetica"/>
      </a:minorFont>
    </a:fontScheme>
    <a:fmtScheme name="Facet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sx="100000" sy="100000" kx="0" ky="0" algn="b" rotWithShape="0" blurRad="38100" dist="25400" dir="5400000">
              <a:srgbClr val="000000">
                <a:alpha val="35000"/>
              </a:srgbClr>
            </a:outerShdw>
          </a:effectLst>
        </a:effectStyle>
        <a:effectStyle>
          <a:effectLst>
            <a:outerShdw sx="100000" sy="100000" kx="0" ky="0" algn="b" rotWithShape="0" blurRad="38100" dist="25400" dir="5400000">
              <a:srgbClr val="000000">
                <a:alpha val="35000"/>
              </a:srgbClr>
            </a:outerShdw>
          </a:effectLst>
        </a:effectStyle>
        <a:effectStyle>
          <a:effectLst>
            <a:outerShdw sx="100000" sy="100000" kx="0" ky="0" algn="b" rotWithShape="0" blurRad="38100" dist="25400" dir="540000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38100" dist="25400" dir="540000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45718" tIns="45718" rIns="45718" bIns="45718" numCol="1" spcCol="38100" rtlCol="0" anchor="ctr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Trebuchet MS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38100" dist="25400" dir="540000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8" tIns="45718" rIns="45718" bIns="45718" numCol="1" spcCol="38100" rtlCol="0" anchor="t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Trebuchet MS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Faceta">
  <a:themeElements>
    <a:clrScheme name="Faceta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0000FF"/>
      </a:hlink>
      <a:folHlink>
        <a:srgbClr val="FF00FF"/>
      </a:folHlink>
    </a:clrScheme>
    <a:fontScheme name="Faceta">
      <a:majorFont>
        <a:latin typeface="Trebuchet MS"/>
        <a:ea typeface="Trebuchet MS"/>
        <a:cs typeface="Trebuchet MS"/>
      </a:majorFont>
      <a:minorFont>
        <a:latin typeface="Helvetica"/>
        <a:ea typeface="Helvetica"/>
        <a:cs typeface="Helvetica"/>
      </a:minorFont>
    </a:fontScheme>
    <a:fmtScheme name="Facet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sx="100000" sy="100000" kx="0" ky="0" algn="b" rotWithShape="0" blurRad="38100" dist="25400" dir="5400000">
              <a:srgbClr val="000000">
                <a:alpha val="35000"/>
              </a:srgbClr>
            </a:outerShdw>
          </a:effectLst>
        </a:effectStyle>
        <a:effectStyle>
          <a:effectLst>
            <a:outerShdw sx="100000" sy="100000" kx="0" ky="0" algn="b" rotWithShape="0" blurRad="38100" dist="25400" dir="5400000">
              <a:srgbClr val="000000">
                <a:alpha val="35000"/>
              </a:srgbClr>
            </a:outerShdw>
          </a:effectLst>
        </a:effectStyle>
        <a:effectStyle>
          <a:effectLst>
            <a:outerShdw sx="100000" sy="100000" kx="0" ky="0" algn="b" rotWithShape="0" blurRad="38100" dist="25400" dir="540000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38100" dist="25400" dir="540000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45718" tIns="45718" rIns="45718" bIns="45718" numCol="1" spcCol="38100" rtlCol="0" anchor="ctr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Trebuchet MS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38100" dist="25400" dir="540000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8" tIns="45718" rIns="45718" bIns="45718" numCol="1" spcCol="38100" rtlCol="0" anchor="t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Trebuchet MS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