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5196800" cy="39598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174979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49793" latinLnBrk="0">
      <a:defRPr sz="2300">
        <a:latin typeface="+mj-lt"/>
        <a:ea typeface="+mj-ea"/>
        <a:cs typeface="+mj-cs"/>
        <a:sym typeface="Calibri"/>
      </a:defRPr>
    </a:lvl1pPr>
    <a:lvl2pPr indent="228600" defTabSz="1749793" latinLnBrk="0">
      <a:defRPr sz="2300">
        <a:latin typeface="+mj-lt"/>
        <a:ea typeface="+mj-ea"/>
        <a:cs typeface="+mj-cs"/>
        <a:sym typeface="Calibri"/>
      </a:defRPr>
    </a:lvl2pPr>
    <a:lvl3pPr indent="457200" defTabSz="1749793" latinLnBrk="0">
      <a:defRPr sz="2300">
        <a:latin typeface="+mj-lt"/>
        <a:ea typeface="+mj-ea"/>
        <a:cs typeface="+mj-cs"/>
        <a:sym typeface="Calibri"/>
      </a:defRPr>
    </a:lvl3pPr>
    <a:lvl4pPr indent="685800" defTabSz="1749793" latinLnBrk="0">
      <a:defRPr sz="2300">
        <a:latin typeface="+mj-lt"/>
        <a:ea typeface="+mj-ea"/>
        <a:cs typeface="+mj-cs"/>
        <a:sym typeface="Calibri"/>
      </a:defRPr>
    </a:lvl4pPr>
    <a:lvl5pPr indent="914400" defTabSz="1749793" latinLnBrk="0">
      <a:defRPr sz="2300">
        <a:latin typeface="+mj-lt"/>
        <a:ea typeface="+mj-ea"/>
        <a:cs typeface="+mj-cs"/>
        <a:sym typeface="Calibri"/>
      </a:defRPr>
    </a:lvl5pPr>
    <a:lvl6pPr indent="1143000" defTabSz="1749793" latinLnBrk="0">
      <a:defRPr sz="2300">
        <a:latin typeface="+mj-lt"/>
        <a:ea typeface="+mj-ea"/>
        <a:cs typeface="+mj-cs"/>
        <a:sym typeface="Calibri"/>
      </a:defRPr>
    </a:lvl6pPr>
    <a:lvl7pPr indent="1371600" defTabSz="1749793" latinLnBrk="0">
      <a:defRPr sz="2300">
        <a:latin typeface="+mj-lt"/>
        <a:ea typeface="+mj-ea"/>
        <a:cs typeface="+mj-cs"/>
        <a:sym typeface="Calibri"/>
      </a:defRPr>
    </a:lvl7pPr>
    <a:lvl8pPr indent="1600200" defTabSz="1749793" latinLnBrk="0">
      <a:defRPr sz="2300">
        <a:latin typeface="+mj-lt"/>
        <a:ea typeface="+mj-ea"/>
        <a:cs typeface="+mj-cs"/>
        <a:sym typeface="Calibri"/>
      </a:defRPr>
    </a:lvl8pPr>
    <a:lvl9pPr indent="1828800" defTabSz="1749793" latinLnBrk="0">
      <a:defRPr sz="23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890235" y="6481648"/>
            <a:ext cx="21422680" cy="13788390"/>
          </a:xfrm>
          <a:prstGeom prst="rect">
            <a:avLst/>
          </a:prstGeom>
        </p:spPr>
        <p:txBody>
          <a:bodyPr anchor="b"/>
          <a:lstStyle>
            <a:lvl1pPr algn="ctr">
              <a:defRPr sz="15300"/>
            </a:lvl1pPr>
          </a:lstStyle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3150392" y="20801769"/>
            <a:ext cx="18902366" cy="956202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6100"/>
            </a:lvl1pPr>
            <a:lvl2pPr marL="0" indent="0" algn="ctr">
              <a:buSzTx/>
              <a:buFontTx/>
              <a:buNone/>
              <a:defRPr sz="6100"/>
            </a:lvl2pPr>
            <a:lvl3pPr marL="0" indent="0" algn="ctr">
              <a:buSzTx/>
              <a:buFontTx/>
              <a:buNone/>
              <a:defRPr sz="6100"/>
            </a:lvl3pPr>
            <a:lvl4pPr marL="0" indent="0" algn="ctr">
              <a:buSzTx/>
              <a:buFontTx/>
              <a:buNone/>
              <a:defRPr sz="6100"/>
            </a:lvl4pPr>
            <a:lvl5pPr marL="0" indent="0" algn="ctr">
              <a:buSzTx/>
              <a:buFontTx/>
              <a:buNone/>
              <a:defRPr sz="61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1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/>
          <p:nvPr>
            <p:ph type="title"/>
          </p:nvPr>
        </p:nvSpPr>
        <p:spPr>
          <a:xfrm>
            <a:off x="1719589" y="9873745"/>
            <a:ext cx="21737723" cy="16474561"/>
          </a:xfrm>
          <a:prstGeom prst="rect">
            <a:avLst/>
          </a:prstGeom>
        </p:spPr>
        <p:txBody>
          <a:bodyPr anchor="b"/>
          <a:lstStyle>
            <a:lvl1pPr>
              <a:defRPr sz="15300"/>
            </a:lvl1pPr>
          </a:lstStyle>
          <a:p>
            <a:pPr/>
            <a:r>
              <a:t>Texto del título</a:t>
            </a:r>
          </a:p>
        </p:txBody>
      </p:sp>
      <p:sp>
        <p:nvSpPr>
          <p:cNvPr id="30" name="Nivel de texto 1…"/>
          <p:cNvSpPr txBox="1"/>
          <p:nvPr>
            <p:ph type="body" sz="quarter" idx="1"/>
          </p:nvPr>
        </p:nvSpPr>
        <p:spPr>
          <a:xfrm>
            <a:off x="1719589" y="26504155"/>
            <a:ext cx="21737723" cy="8663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100"/>
            </a:lvl1pPr>
            <a:lvl2pPr marL="0" indent="0">
              <a:buSzTx/>
              <a:buFontTx/>
              <a:buNone/>
              <a:defRPr sz="6100"/>
            </a:lvl2pPr>
            <a:lvl3pPr marL="0" indent="0">
              <a:buSzTx/>
              <a:buFontTx/>
              <a:buNone/>
              <a:defRPr sz="6100"/>
            </a:lvl3pPr>
            <a:lvl4pPr marL="0" indent="0">
              <a:buSzTx/>
              <a:buFontTx/>
              <a:buNone/>
              <a:defRPr sz="6100"/>
            </a:lvl4pPr>
            <a:lvl5pPr marL="0" indent="0">
              <a:buSzTx/>
              <a:buFontTx/>
              <a:buNone/>
              <a:defRPr sz="61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9" name="Nivel de texto 1…"/>
          <p:cNvSpPr txBox="1"/>
          <p:nvPr>
            <p:ph type="body" sz="half" idx="1"/>
          </p:nvPr>
        </p:nvSpPr>
        <p:spPr>
          <a:xfrm>
            <a:off x="1732714" y="10542985"/>
            <a:ext cx="10711344" cy="25128978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/>
          <p:nvPr>
            <p:ph type="title"/>
          </p:nvPr>
        </p:nvSpPr>
        <p:spPr>
          <a:xfrm>
            <a:off x="1735999" y="2108605"/>
            <a:ext cx="21737717" cy="7655129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8" name="Nivel de texto 1…"/>
          <p:cNvSpPr txBox="1"/>
          <p:nvPr>
            <p:ph type="body" sz="quarter" idx="1"/>
          </p:nvPr>
        </p:nvSpPr>
        <p:spPr>
          <a:xfrm>
            <a:off x="1736001" y="9708718"/>
            <a:ext cx="10662116" cy="475809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6100"/>
            </a:lvl1pPr>
            <a:lvl2pPr marL="0" indent="0">
              <a:buSzTx/>
              <a:buFontTx/>
              <a:buNone/>
              <a:defRPr b="1" sz="6100"/>
            </a:lvl2pPr>
            <a:lvl3pPr marL="0" indent="0">
              <a:buSzTx/>
              <a:buFontTx/>
              <a:buNone/>
              <a:defRPr b="1" sz="6100"/>
            </a:lvl3pPr>
            <a:lvl4pPr marL="0" indent="0">
              <a:buSzTx/>
              <a:buFontTx/>
              <a:buNone/>
              <a:defRPr b="1" sz="6100"/>
            </a:lvl4pPr>
            <a:lvl5pPr marL="0" indent="0">
              <a:buSzTx/>
              <a:buFontTx/>
              <a:buNone/>
              <a:defRPr b="1" sz="61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12759093" y="9708718"/>
            <a:ext cx="10714629" cy="475809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/>
          <p:nvPr>
            <p:ph type="title"/>
          </p:nvPr>
        </p:nvSpPr>
        <p:spPr>
          <a:xfrm>
            <a:off x="1736000" y="2640327"/>
            <a:ext cx="8128673" cy="9241160"/>
          </a:xfrm>
          <a:prstGeom prst="rect">
            <a:avLst/>
          </a:prstGeom>
        </p:spPr>
        <p:txBody>
          <a:bodyPr anchor="b"/>
          <a:lstStyle>
            <a:lvl1pPr>
              <a:defRPr sz="8200"/>
            </a:lvl1pPr>
          </a:lstStyle>
          <a:p>
            <a:pPr/>
            <a:r>
              <a:t>Texto del título</a:t>
            </a:r>
          </a:p>
        </p:txBody>
      </p:sp>
      <p:sp>
        <p:nvSpPr>
          <p:cNvPr id="73" name="Nivel de texto 1…"/>
          <p:cNvSpPr txBox="1"/>
          <p:nvPr>
            <p:ph type="body" sz="half" idx="1"/>
          </p:nvPr>
        </p:nvSpPr>
        <p:spPr>
          <a:xfrm>
            <a:off x="10714621" y="5702386"/>
            <a:ext cx="12759096" cy="28145188"/>
          </a:xfrm>
          <a:prstGeom prst="rect">
            <a:avLst/>
          </a:prstGeom>
        </p:spPr>
        <p:txBody>
          <a:bodyPr/>
          <a:lstStyle>
            <a:lvl1pPr marL="583248" indent="-583248">
              <a:defRPr sz="8200"/>
            </a:lvl1pPr>
            <a:lvl2pPr marL="1840114" indent="-673611">
              <a:defRPr sz="8200"/>
            </a:lvl2pPr>
            <a:lvl3pPr marL="3117045" indent="-784037">
              <a:defRPr sz="8200"/>
            </a:lvl3pPr>
            <a:lvl4pPr marL="4437279" indent="-937774">
              <a:defRPr sz="8200"/>
            </a:lvl4pPr>
            <a:lvl5pPr marL="5603778" indent="-937772">
              <a:defRPr sz="8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1735999" y="11881485"/>
            <a:ext cx="8128673" cy="2201192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/>
          <p:nvPr>
            <p:ph type="title"/>
          </p:nvPr>
        </p:nvSpPr>
        <p:spPr>
          <a:xfrm>
            <a:off x="1736000" y="2640327"/>
            <a:ext cx="8128673" cy="9241160"/>
          </a:xfrm>
          <a:prstGeom prst="rect">
            <a:avLst/>
          </a:prstGeom>
        </p:spPr>
        <p:txBody>
          <a:bodyPr anchor="b"/>
          <a:lstStyle>
            <a:lvl1pPr>
              <a:defRPr sz="8200"/>
            </a:lvl1pPr>
          </a:lstStyle>
          <a:p>
            <a:pPr/>
            <a:r>
              <a:t>Texto del título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0714621" y="5702386"/>
            <a:ext cx="12759096" cy="281451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Nivel de texto 1…"/>
          <p:cNvSpPr txBox="1"/>
          <p:nvPr>
            <p:ph type="body" sz="quarter" idx="1"/>
          </p:nvPr>
        </p:nvSpPr>
        <p:spPr>
          <a:xfrm>
            <a:off x="1736000" y="11881484"/>
            <a:ext cx="8128673" cy="220119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100"/>
            </a:lvl1pPr>
            <a:lvl2pPr marL="0" indent="0">
              <a:buSzTx/>
              <a:buFontTx/>
              <a:buNone/>
              <a:defRPr sz="4100"/>
            </a:lvl2pPr>
            <a:lvl3pPr marL="0" indent="0">
              <a:buSzTx/>
              <a:buFontTx/>
              <a:buNone/>
              <a:defRPr sz="4100"/>
            </a:lvl3pPr>
            <a:lvl4pPr marL="0" indent="0">
              <a:buSzTx/>
              <a:buFontTx/>
              <a:buNone/>
              <a:defRPr sz="4100"/>
            </a:lvl4pPr>
            <a:lvl5pPr marL="0" indent="0">
              <a:buSzTx/>
              <a:buFontTx/>
              <a:buNone/>
              <a:defRPr sz="41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1732714" y="2108605"/>
            <a:ext cx="21737723" cy="765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7490" tIns="87490" rIns="87490" bIns="8749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1732714" y="10542985"/>
            <a:ext cx="21737723" cy="2512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7490" tIns="87490" rIns="87490" bIns="87490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22883672" y="37476885"/>
            <a:ext cx="586764" cy="570690"/>
          </a:xfrm>
          <a:prstGeom prst="rect">
            <a:avLst/>
          </a:prstGeom>
          <a:ln w="12700">
            <a:miter lim="400000"/>
          </a:ln>
        </p:spPr>
        <p:txBody>
          <a:bodyPr wrap="none" lIns="87490" tIns="87490" rIns="87490" bIns="87490" anchor="ctr">
            <a:spAutoFit/>
          </a:bodyPr>
          <a:lstStyle>
            <a:lvl1pPr algn="r"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233300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583250" marR="0" indent="-583250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845366" marR="0" indent="-678863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3144977" marR="0" indent="-811975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4399738" marR="0" indent="-900233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5566238" marR="0" indent="-900233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6732740" marR="0" indent="-900234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7899241" marR="0" indent="-900231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9065745" marR="0" indent="-900231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0232242" marR="0" indent="-900231" algn="l" defTabSz="2333001" rtl="0" latinLnBrk="0">
        <a:lnSpc>
          <a:spcPct val="90000"/>
        </a:lnSpc>
        <a:spcBef>
          <a:spcPts val="2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7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7497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Rectángulo 64"/>
          <p:cNvGrpSpPr/>
          <p:nvPr/>
        </p:nvGrpSpPr>
        <p:grpSpPr>
          <a:xfrm>
            <a:off x="895970" y="25334995"/>
            <a:ext cx="11370371" cy="4491688"/>
            <a:chOff x="0" y="0"/>
            <a:chExt cx="11370370" cy="4491687"/>
          </a:xfrm>
        </p:grpSpPr>
        <p:sp>
          <p:nvSpPr>
            <p:cNvPr id="94" name="Rectángulo"/>
            <p:cNvSpPr/>
            <p:nvPr/>
          </p:nvSpPr>
          <p:spPr>
            <a:xfrm>
              <a:off x="-1" y="-1"/>
              <a:ext cx="11370371" cy="449168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5" name="Diseño de letra: Times New Roman…"/>
            <p:cNvSpPr txBox="1"/>
            <p:nvPr/>
          </p:nvSpPr>
          <p:spPr>
            <a:xfrm>
              <a:off x="146953" y="2022525"/>
              <a:ext cx="11223417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marL="2540" indent="-3810" algn="just">
                <a:defRPr sz="1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Letra Times New Roman tamaño 18</a:t>
              </a:r>
            </a:p>
          </p:txBody>
        </p:sp>
      </p:grpSp>
      <p:sp>
        <p:nvSpPr>
          <p:cNvPr id="97" name="Rectángulo"/>
          <p:cNvSpPr/>
          <p:nvPr/>
        </p:nvSpPr>
        <p:spPr>
          <a:xfrm>
            <a:off x="12627605" y="22565988"/>
            <a:ext cx="12142229" cy="836297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8" tIns="45718" rIns="45718" bIns="45718" anchor="ctr"/>
          <a:lstStyle/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98" name="Título 1"/>
          <p:cNvSpPr txBox="1"/>
          <p:nvPr>
            <p:ph type="ctrTitle"/>
          </p:nvPr>
        </p:nvSpPr>
        <p:spPr>
          <a:xfrm>
            <a:off x="2687052" y="3680214"/>
            <a:ext cx="21063862" cy="2333620"/>
          </a:xfrm>
          <a:prstGeom prst="rect">
            <a:avLst/>
          </a:prstGeom>
        </p:spPr>
        <p:txBody>
          <a:bodyPr/>
          <a:lstStyle/>
          <a:p>
            <a:pPr>
              <a:defRPr b="1"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TITULO </a:t>
            </a:r>
            <a:br/>
            <a:r>
              <a:t>LETRA: TIMES NEW ROMAN</a:t>
            </a:r>
            <a:br/>
            <a:r>
              <a:t>TAMAÑO: 36</a:t>
            </a:r>
          </a:p>
        </p:txBody>
      </p:sp>
      <p:sp>
        <p:nvSpPr>
          <p:cNvPr id="99" name="Título 1"/>
          <p:cNvSpPr txBox="1"/>
          <p:nvPr/>
        </p:nvSpPr>
        <p:spPr>
          <a:xfrm>
            <a:off x="1852247" y="6441392"/>
            <a:ext cx="22719322" cy="1387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7490" tIns="87490" rIns="87490" bIns="87490">
            <a:spAutoFit/>
          </a:bodyPr>
          <a:lstStyle/>
          <a:p>
            <a:pPr algn="ctr" defTabSz="1219168">
              <a:defRPr sz="28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Autores tamaño 28 Times New Roman</a:t>
            </a:r>
            <a:endParaRPr sz="8000"/>
          </a:p>
          <a:p>
            <a:pPr algn="ctr" defTabSz="1219168">
              <a:defRPr sz="20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Correo electrónico, letra Times New Roman tamaño 20</a:t>
            </a:r>
            <a:endParaRPr sz="3600"/>
          </a:p>
          <a:p>
            <a:pPr algn="ctr" defTabSz="1219168">
              <a:defRPr sz="36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Semilleros de Investigación tamaño 36 letra Times New Roman</a:t>
            </a:r>
          </a:p>
        </p:txBody>
      </p:sp>
      <p:grpSp>
        <p:nvGrpSpPr>
          <p:cNvPr id="102" name="Rectángulo redondeado 14"/>
          <p:cNvGrpSpPr/>
          <p:nvPr/>
        </p:nvGrpSpPr>
        <p:grpSpPr>
          <a:xfrm>
            <a:off x="2585553" y="7845588"/>
            <a:ext cx="3834076" cy="682202"/>
            <a:chOff x="0" y="0"/>
            <a:chExt cx="3834074" cy="682200"/>
          </a:xfrm>
        </p:grpSpPr>
        <p:sp>
          <p:nvSpPr>
            <p:cNvPr id="100" name="Rectángulo redondeado"/>
            <p:cNvSpPr/>
            <p:nvPr/>
          </p:nvSpPr>
          <p:spPr>
            <a:xfrm>
              <a:off x="-1" y="-1"/>
              <a:ext cx="3834076" cy="68220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B9B"/>
                </a:gs>
                <a:gs pos="50000">
                  <a:srgbClr val="FFD58D"/>
                </a:gs>
                <a:gs pos="100000">
                  <a:srgbClr val="FFD078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01" name="INTRODUCCIÓN"/>
            <p:cNvSpPr txBox="1"/>
            <p:nvPr/>
          </p:nvSpPr>
          <p:spPr>
            <a:xfrm>
              <a:off x="82196" y="99729"/>
              <a:ext cx="3669680" cy="482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2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RESUMEN</a:t>
              </a:r>
            </a:p>
          </p:txBody>
        </p:sp>
      </p:grpSp>
      <p:grpSp>
        <p:nvGrpSpPr>
          <p:cNvPr id="105" name="Rectángulo redondeado 43"/>
          <p:cNvGrpSpPr/>
          <p:nvPr/>
        </p:nvGrpSpPr>
        <p:grpSpPr>
          <a:xfrm>
            <a:off x="3872355" y="13643891"/>
            <a:ext cx="5303464" cy="842170"/>
            <a:chOff x="0" y="0"/>
            <a:chExt cx="5303463" cy="842168"/>
          </a:xfrm>
        </p:grpSpPr>
        <p:sp>
          <p:nvSpPr>
            <p:cNvPr id="103" name="Rectángulo redondeado"/>
            <p:cNvSpPr/>
            <p:nvPr/>
          </p:nvSpPr>
          <p:spPr>
            <a:xfrm>
              <a:off x="-1" y="0"/>
              <a:ext cx="4405405" cy="84216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B9B"/>
                </a:gs>
                <a:gs pos="50000">
                  <a:srgbClr val="FFD58D"/>
                </a:gs>
                <a:gs pos="100000">
                  <a:srgbClr val="FFD078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04" name="MATERIALES Y MÉTODOS"/>
            <p:cNvSpPr txBox="1"/>
            <p:nvPr/>
          </p:nvSpPr>
          <p:spPr>
            <a:xfrm>
              <a:off x="1036964" y="231853"/>
              <a:ext cx="4266500" cy="482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b="1" sz="2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PROBLEMA</a:t>
              </a:r>
            </a:p>
          </p:txBody>
        </p:sp>
      </p:grpSp>
      <p:grpSp>
        <p:nvGrpSpPr>
          <p:cNvPr id="108" name="Rectángulo redondeado 79"/>
          <p:cNvGrpSpPr/>
          <p:nvPr/>
        </p:nvGrpSpPr>
        <p:grpSpPr>
          <a:xfrm>
            <a:off x="17391223" y="21694844"/>
            <a:ext cx="4071673" cy="682202"/>
            <a:chOff x="0" y="0"/>
            <a:chExt cx="4071671" cy="682200"/>
          </a:xfrm>
        </p:grpSpPr>
        <p:sp>
          <p:nvSpPr>
            <p:cNvPr id="106" name="Rectángulo redondeado"/>
            <p:cNvSpPr/>
            <p:nvPr/>
          </p:nvSpPr>
          <p:spPr>
            <a:xfrm>
              <a:off x="0" y="0"/>
              <a:ext cx="4071672" cy="68220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B9B"/>
                </a:gs>
                <a:gs pos="50000">
                  <a:srgbClr val="FFD58D"/>
                </a:gs>
                <a:gs pos="100000">
                  <a:srgbClr val="FFD078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07" name="CONCLUSIONES"/>
            <p:cNvSpPr txBox="1"/>
            <p:nvPr/>
          </p:nvSpPr>
          <p:spPr>
            <a:xfrm>
              <a:off x="82195" y="99728"/>
              <a:ext cx="3907280" cy="482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2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RESULTADOS</a:t>
              </a:r>
            </a:p>
          </p:txBody>
        </p:sp>
      </p:grpSp>
      <p:sp>
        <p:nvSpPr>
          <p:cNvPr id="109" name="Rectángulo"/>
          <p:cNvSpPr/>
          <p:nvPr/>
        </p:nvSpPr>
        <p:spPr>
          <a:xfrm>
            <a:off x="69187" y="8937114"/>
            <a:ext cx="13342606" cy="410260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8" tIns="45718" rIns="45718" bIns="45718" anchor="ctr"/>
          <a:lstStyle/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10" name="Rectángulo"/>
          <p:cNvSpPr/>
          <p:nvPr/>
        </p:nvSpPr>
        <p:spPr>
          <a:xfrm>
            <a:off x="244159" y="14748180"/>
            <a:ext cx="12063411" cy="931792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8" tIns="45718" rIns="45718" bIns="45718" anchor="ctr"/>
          <a:lstStyle/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113" name="Rectángulo 65"/>
          <p:cNvGrpSpPr/>
          <p:nvPr/>
        </p:nvGrpSpPr>
        <p:grpSpPr>
          <a:xfrm>
            <a:off x="14010634" y="9440349"/>
            <a:ext cx="10543024" cy="5698768"/>
            <a:chOff x="-1" y="0"/>
            <a:chExt cx="10543022" cy="5698766"/>
          </a:xfrm>
        </p:grpSpPr>
        <p:sp>
          <p:nvSpPr>
            <p:cNvPr id="111" name="Rectángulo"/>
            <p:cNvSpPr/>
            <p:nvPr/>
          </p:nvSpPr>
          <p:spPr>
            <a:xfrm>
              <a:off x="-2" y="-1"/>
              <a:ext cx="10543024" cy="569876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just">
                <a:defRPr sz="18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12" name="Letra Times New Roman tamaño 18"/>
            <p:cNvSpPr txBox="1"/>
            <p:nvPr/>
          </p:nvSpPr>
          <p:spPr>
            <a:xfrm>
              <a:off x="6348" y="2675169"/>
              <a:ext cx="10530324" cy="348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just">
                <a:defRPr sz="1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Letra Times New Roman tamaño 18</a:t>
              </a:r>
            </a:p>
          </p:txBody>
        </p:sp>
      </p:grpSp>
      <p:grpSp>
        <p:nvGrpSpPr>
          <p:cNvPr id="116" name="Rectángulo redondeado 43"/>
          <p:cNvGrpSpPr/>
          <p:nvPr/>
        </p:nvGrpSpPr>
        <p:grpSpPr>
          <a:xfrm>
            <a:off x="16497153" y="8188459"/>
            <a:ext cx="5859810" cy="932932"/>
            <a:chOff x="0" y="0"/>
            <a:chExt cx="5859809" cy="932930"/>
          </a:xfrm>
        </p:grpSpPr>
        <p:sp>
          <p:nvSpPr>
            <p:cNvPr id="114" name="Rectángulo redondeado"/>
            <p:cNvSpPr/>
            <p:nvPr/>
          </p:nvSpPr>
          <p:spPr>
            <a:xfrm>
              <a:off x="0" y="0"/>
              <a:ext cx="5859809" cy="93293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B9B"/>
                </a:gs>
                <a:gs pos="50000">
                  <a:srgbClr val="FFD58D"/>
                </a:gs>
                <a:gs pos="100000">
                  <a:srgbClr val="FFD078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15" name="MATERIALES Y MÉTODOS"/>
            <p:cNvSpPr txBox="1"/>
            <p:nvPr/>
          </p:nvSpPr>
          <p:spPr>
            <a:xfrm>
              <a:off x="-1" y="183870"/>
              <a:ext cx="5859810" cy="482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2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ESTADO DEL ARTE</a:t>
              </a:r>
            </a:p>
          </p:txBody>
        </p:sp>
      </p:grpSp>
      <p:grpSp>
        <p:nvGrpSpPr>
          <p:cNvPr id="119" name="Rectángulo redondeado 43"/>
          <p:cNvGrpSpPr/>
          <p:nvPr/>
        </p:nvGrpSpPr>
        <p:grpSpPr>
          <a:xfrm>
            <a:off x="3499094" y="24288573"/>
            <a:ext cx="4569237" cy="899870"/>
            <a:chOff x="0" y="0"/>
            <a:chExt cx="4569236" cy="899869"/>
          </a:xfrm>
        </p:grpSpPr>
        <p:sp>
          <p:nvSpPr>
            <p:cNvPr id="117" name="Rectángulo redondeado"/>
            <p:cNvSpPr/>
            <p:nvPr/>
          </p:nvSpPr>
          <p:spPr>
            <a:xfrm>
              <a:off x="-1" y="0"/>
              <a:ext cx="4569238" cy="89987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B9B"/>
                </a:gs>
                <a:gs pos="50000">
                  <a:srgbClr val="FFD58D"/>
                </a:gs>
                <a:gs pos="100000">
                  <a:srgbClr val="FFD078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18" name="MATERIALES Y MÉTODOS"/>
            <p:cNvSpPr txBox="1"/>
            <p:nvPr/>
          </p:nvSpPr>
          <p:spPr>
            <a:xfrm>
              <a:off x="72035" y="208561"/>
              <a:ext cx="4425165" cy="482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2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OBJETIVOS</a:t>
              </a:r>
            </a:p>
          </p:txBody>
        </p:sp>
      </p:grpSp>
      <p:grpSp>
        <p:nvGrpSpPr>
          <p:cNvPr id="122" name="Rectángulo redondeado 79"/>
          <p:cNvGrpSpPr/>
          <p:nvPr/>
        </p:nvGrpSpPr>
        <p:grpSpPr>
          <a:xfrm>
            <a:off x="2406238" y="30721486"/>
            <a:ext cx="4388062" cy="682202"/>
            <a:chOff x="0" y="0"/>
            <a:chExt cx="4388059" cy="682200"/>
          </a:xfrm>
        </p:grpSpPr>
        <p:sp>
          <p:nvSpPr>
            <p:cNvPr id="120" name="Rectángulo redondeado"/>
            <p:cNvSpPr/>
            <p:nvPr/>
          </p:nvSpPr>
          <p:spPr>
            <a:xfrm>
              <a:off x="-1" y="-1"/>
              <a:ext cx="4071673" cy="68220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B9B"/>
                </a:gs>
                <a:gs pos="50000">
                  <a:srgbClr val="FFD58D"/>
                </a:gs>
                <a:gs pos="100000">
                  <a:srgbClr val="FFD078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21" name="CONCLUSIONES"/>
            <p:cNvSpPr txBox="1"/>
            <p:nvPr/>
          </p:nvSpPr>
          <p:spPr>
            <a:xfrm>
              <a:off x="480779" y="54933"/>
              <a:ext cx="3907280" cy="482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b="1" sz="2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BIBLIOGRAFIA</a:t>
              </a:r>
            </a:p>
          </p:txBody>
        </p:sp>
      </p:grpSp>
      <p:sp>
        <p:nvSpPr>
          <p:cNvPr id="123" name="CuadroTexto 3"/>
          <p:cNvSpPr txBox="1"/>
          <p:nvPr/>
        </p:nvSpPr>
        <p:spPr>
          <a:xfrm>
            <a:off x="177109" y="9103660"/>
            <a:ext cx="13126762" cy="34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540" indent="-3810" algn="just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Letra Times New Roman tamaño 18</a:t>
            </a:r>
          </a:p>
        </p:txBody>
      </p:sp>
      <p:sp>
        <p:nvSpPr>
          <p:cNvPr id="124" name="Rectángulo"/>
          <p:cNvSpPr/>
          <p:nvPr/>
        </p:nvSpPr>
        <p:spPr>
          <a:xfrm>
            <a:off x="14006695" y="16459038"/>
            <a:ext cx="10426374" cy="4780679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8" tIns="45718" rIns="45718" bIns="45718" anchor="ctr"/>
          <a:lstStyle/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127" name="Rectángulo redondeado 79"/>
          <p:cNvGrpSpPr/>
          <p:nvPr/>
        </p:nvGrpSpPr>
        <p:grpSpPr>
          <a:xfrm>
            <a:off x="16497154" y="15626562"/>
            <a:ext cx="4071673" cy="682202"/>
            <a:chOff x="0" y="0"/>
            <a:chExt cx="4071671" cy="682200"/>
          </a:xfrm>
        </p:grpSpPr>
        <p:sp>
          <p:nvSpPr>
            <p:cNvPr id="125" name="Rectángulo redondeado"/>
            <p:cNvSpPr/>
            <p:nvPr/>
          </p:nvSpPr>
          <p:spPr>
            <a:xfrm>
              <a:off x="0" y="0"/>
              <a:ext cx="4071672" cy="68220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B9B"/>
                </a:gs>
                <a:gs pos="50000">
                  <a:srgbClr val="FFD58D"/>
                </a:gs>
                <a:gs pos="100000">
                  <a:srgbClr val="FFD078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26" name="CONCLUSIONES"/>
            <p:cNvSpPr txBox="1"/>
            <p:nvPr/>
          </p:nvSpPr>
          <p:spPr>
            <a:xfrm>
              <a:off x="82195" y="99728"/>
              <a:ext cx="3907280" cy="482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2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Metodología</a:t>
              </a:r>
            </a:p>
          </p:txBody>
        </p:sp>
      </p:grpSp>
      <p:sp>
        <p:nvSpPr>
          <p:cNvPr id="128" name="CuadroTexto 13"/>
          <p:cNvSpPr txBox="1"/>
          <p:nvPr/>
        </p:nvSpPr>
        <p:spPr>
          <a:xfrm>
            <a:off x="628649" y="15194503"/>
            <a:ext cx="7943240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540" indent="-3810" algn="just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Letra Times New Roman tamaño 18</a:t>
            </a:r>
          </a:p>
        </p:txBody>
      </p:sp>
      <p:sp>
        <p:nvSpPr>
          <p:cNvPr id="129" name="CuadroTexto 14"/>
          <p:cNvSpPr txBox="1"/>
          <p:nvPr/>
        </p:nvSpPr>
        <p:spPr>
          <a:xfrm>
            <a:off x="13096611" y="22889029"/>
            <a:ext cx="11204218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540" indent="-3810" algn="just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Letra Times New Roman tamaño 18</a:t>
            </a:r>
          </a:p>
        </p:txBody>
      </p:sp>
      <p:sp>
        <p:nvSpPr>
          <p:cNvPr id="130" name="CuadroTexto 16"/>
          <p:cNvSpPr txBox="1"/>
          <p:nvPr/>
        </p:nvSpPr>
        <p:spPr>
          <a:xfrm>
            <a:off x="14209349" y="16801588"/>
            <a:ext cx="9829210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540" indent="-3810" algn="just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Letra Times New Roman tamaño 18</a:t>
            </a:r>
          </a:p>
        </p:txBody>
      </p:sp>
      <p:pic>
        <p:nvPicPr>
          <p:cNvPr id="131" name="banner.jpeg" descr="banner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228" y="33701717"/>
            <a:ext cx="16021521" cy="5637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174979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174979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174979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174979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