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591" r:id="rId3"/>
    <p:sldId id="597" r:id="rId4"/>
    <p:sldId id="588" r:id="rId5"/>
    <p:sldId id="598" r:id="rId6"/>
    <p:sldId id="587" r:id="rId7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3333"/>
    <a:srgbClr val="EAEAEA"/>
    <a:srgbClr val="DADAD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5D5B6-11EF-4762-B46D-96E3A12B6407}" type="doc">
      <dgm:prSet loTypeId="urn:microsoft.com/office/officeart/2005/8/layout/vList3" loCatId="list" qsTypeId="urn:microsoft.com/office/officeart/2005/8/quickstyle/simple5" qsCatId="simple" csTypeId="urn:microsoft.com/office/officeart/2005/8/colors/colorful3" csCatId="colorful" phldr="1"/>
      <dgm:spPr/>
    </dgm:pt>
    <dgm:pt modelId="{34903DB3-A88D-40E7-A033-A2E94D9E966D}">
      <dgm:prSet phldrT="[Texto]"/>
      <dgm:spPr/>
      <dgm:t>
        <a:bodyPr/>
        <a:lstStyle/>
        <a:p>
          <a:r>
            <a:rPr lang="es-MX" smtClean="0"/>
            <a:t>Diseñar talleres de formación virtual para el rescate de los valores familiares a través de la transmisión oral de los diferentes mitos y leyendas de la comunidad.</a:t>
          </a:r>
          <a:endParaRPr lang="es-ES"/>
        </a:p>
      </dgm:t>
    </dgm:pt>
    <dgm:pt modelId="{01770C97-80BD-4031-AC9B-18E763BB0E91}" type="parTrans" cxnId="{DB53E651-B77F-4C6C-B581-B4DC97B545B3}">
      <dgm:prSet/>
      <dgm:spPr/>
      <dgm:t>
        <a:bodyPr/>
        <a:lstStyle/>
        <a:p>
          <a:endParaRPr lang="es-ES"/>
        </a:p>
      </dgm:t>
    </dgm:pt>
    <dgm:pt modelId="{B3BA7802-11A4-4107-B07D-6149CA653519}" type="sibTrans" cxnId="{DB53E651-B77F-4C6C-B581-B4DC97B545B3}">
      <dgm:prSet/>
      <dgm:spPr/>
      <dgm:t>
        <a:bodyPr/>
        <a:lstStyle/>
        <a:p>
          <a:endParaRPr lang="es-ES"/>
        </a:p>
      </dgm:t>
    </dgm:pt>
    <dgm:pt modelId="{A0AFEAF9-E4BF-442F-B75B-0DDBC5D082B0}">
      <dgm:prSet phldrT="[Texto]"/>
      <dgm:spPr/>
      <dgm:t>
        <a:bodyPr/>
        <a:lstStyle/>
        <a:p>
          <a:r>
            <a:rPr lang="es-MX" dirty="0" smtClean="0"/>
            <a:t>Generar espacios de diálogo y unión familiar a partir de las narrativas urbanas</a:t>
          </a:r>
          <a:endParaRPr lang="es-ES" dirty="0"/>
        </a:p>
      </dgm:t>
    </dgm:pt>
    <dgm:pt modelId="{FC0AC643-0E76-4CAC-8441-D1BFF2584FB2}" type="parTrans" cxnId="{78160692-A8D8-4EF1-A24B-6986331A8660}">
      <dgm:prSet/>
      <dgm:spPr/>
      <dgm:t>
        <a:bodyPr/>
        <a:lstStyle/>
        <a:p>
          <a:endParaRPr lang="es-ES"/>
        </a:p>
      </dgm:t>
    </dgm:pt>
    <dgm:pt modelId="{BF83062C-D3CB-4D5B-A9CC-1960C7AE6614}" type="sibTrans" cxnId="{78160692-A8D8-4EF1-A24B-6986331A8660}">
      <dgm:prSet/>
      <dgm:spPr/>
      <dgm:t>
        <a:bodyPr/>
        <a:lstStyle/>
        <a:p>
          <a:endParaRPr lang="es-ES"/>
        </a:p>
      </dgm:t>
    </dgm:pt>
    <dgm:pt modelId="{355D51AC-E6BA-45EB-8BFC-F2A58FD6DADC}">
      <dgm:prSet phldrT="[Texto]"/>
      <dgm:spPr/>
      <dgm:t>
        <a:bodyPr/>
        <a:lstStyle/>
        <a:p>
          <a:r>
            <a:rPr lang="es-MX" dirty="0" smtClean="0"/>
            <a:t>Crear un banco de recursos literarios desde la tradición oral familiar.</a:t>
          </a:r>
          <a:endParaRPr lang="es-ES" dirty="0"/>
        </a:p>
      </dgm:t>
    </dgm:pt>
    <dgm:pt modelId="{457FFC04-B00F-4962-B8B6-0C136D03EB4C}" type="parTrans" cxnId="{CBF0B532-385F-485A-B5C1-D6C1D5F9B70C}">
      <dgm:prSet/>
      <dgm:spPr/>
      <dgm:t>
        <a:bodyPr/>
        <a:lstStyle/>
        <a:p>
          <a:endParaRPr lang="es-ES"/>
        </a:p>
      </dgm:t>
    </dgm:pt>
    <dgm:pt modelId="{3A4CBDD5-6CF5-41FD-A5AE-D455A849C7BA}" type="sibTrans" cxnId="{CBF0B532-385F-485A-B5C1-D6C1D5F9B70C}">
      <dgm:prSet/>
      <dgm:spPr/>
      <dgm:t>
        <a:bodyPr/>
        <a:lstStyle/>
        <a:p>
          <a:endParaRPr lang="es-ES"/>
        </a:p>
      </dgm:t>
    </dgm:pt>
    <dgm:pt modelId="{E6D085FA-348B-4083-B2F7-22F710A1B202}" type="pres">
      <dgm:prSet presAssocID="{D3E5D5B6-11EF-4762-B46D-96E3A12B6407}" presName="linearFlow" presStyleCnt="0">
        <dgm:presLayoutVars>
          <dgm:dir/>
          <dgm:resizeHandles val="exact"/>
        </dgm:presLayoutVars>
      </dgm:prSet>
      <dgm:spPr/>
    </dgm:pt>
    <dgm:pt modelId="{C1C92283-2761-4BB3-88B8-A61DB7F1A452}" type="pres">
      <dgm:prSet presAssocID="{34903DB3-A88D-40E7-A033-A2E94D9E966D}" presName="composite" presStyleCnt="0"/>
      <dgm:spPr/>
    </dgm:pt>
    <dgm:pt modelId="{DF5240CE-ACD8-4D54-A67C-B4C6F910A890}" type="pres">
      <dgm:prSet presAssocID="{34903DB3-A88D-40E7-A033-A2E94D9E966D}" presName="imgShp" presStyleLbl="fgImgPlace1" presStyleIdx="0" presStyleCnt="3"/>
      <dgm:spPr/>
    </dgm:pt>
    <dgm:pt modelId="{898DDD48-B699-47AE-B832-2A96DE711023}" type="pres">
      <dgm:prSet presAssocID="{34903DB3-A88D-40E7-A033-A2E94D9E966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87CEF6-FF7B-4EC4-898C-2D505734469D}" type="pres">
      <dgm:prSet presAssocID="{B3BA7802-11A4-4107-B07D-6149CA653519}" presName="spacing" presStyleCnt="0"/>
      <dgm:spPr/>
    </dgm:pt>
    <dgm:pt modelId="{1DBD14F1-BFF1-4BB6-8A6B-A78D861A6563}" type="pres">
      <dgm:prSet presAssocID="{A0AFEAF9-E4BF-442F-B75B-0DDBC5D082B0}" presName="composite" presStyleCnt="0"/>
      <dgm:spPr/>
    </dgm:pt>
    <dgm:pt modelId="{9CB9D006-D522-4C08-A344-42EEF17BFF19}" type="pres">
      <dgm:prSet presAssocID="{A0AFEAF9-E4BF-442F-B75B-0DDBC5D082B0}" presName="imgShp" presStyleLbl="fgImgPlace1" presStyleIdx="1" presStyleCnt="3"/>
      <dgm:spPr/>
    </dgm:pt>
    <dgm:pt modelId="{E5BE9D56-1FB8-4752-A226-3B67F63F0330}" type="pres">
      <dgm:prSet presAssocID="{A0AFEAF9-E4BF-442F-B75B-0DDBC5D082B0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49A282-3A4E-4635-9314-3AB07D453DB1}" type="pres">
      <dgm:prSet presAssocID="{BF83062C-D3CB-4D5B-A9CC-1960C7AE6614}" presName="spacing" presStyleCnt="0"/>
      <dgm:spPr/>
    </dgm:pt>
    <dgm:pt modelId="{4E399E5F-0423-4180-9D0F-44239BF37634}" type="pres">
      <dgm:prSet presAssocID="{355D51AC-E6BA-45EB-8BFC-F2A58FD6DADC}" presName="composite" presStyleCnt="0"/>
      <dgm:spPr/>
    </dgm:pt>
    <dgm:pt modelId="{6CF9C4F1-B4DB-49C1-8A46-CA0983C74E7E}" type="pres">
      <dgm:prSet presAssocID="{355D51AC-E6BA-45EB-8BFC-F2A58FD6DADC}" presName="imgShp" presStyleLbl="fgImgPlace1" presStyleIdx="2" presStyleCnt="3"/>
      <dgm:spPr/>
    </dgm:pt>
    <dgm:pt modelId="{03D691FE-174F-49FC-811C-27FA896837C8}" type="pres">
      <dgm:prSet presAssocID="{355D51AC-E6BA-45EB-8BFC-F2A58FD6DADC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B53E651-B77F-4C6C-B581-B4DC97B545B3}" srcId="{D3E5D5B6-11EF-4762-B46D-96E3A12B6407}" destId="{34903DB3-A88D-40E7-A033-A2E94D9E966D}" srcOrd="0" destOrd="0" parTransId="{01770C97-80BD-4031-AC9B-18E763BB0E91}" sibTransId="{B3BA7802-11A4-4107-B07D-6149CA653519}"/>
    <dgm:cxn modelId="{CBF0B532-385F-485A-B5C1-D6C1D5F9B70C}" srcId="{D3E5D5B6-11EF-4762-B46D-96E3A12B6407}" destId="{355D51AC-E6BA-45EB-8BFC-F2A58FD6DADC}" srcOrd="2" destOrd="0" parTransId="{457FFC04-B00F-4962-B8B6-0C136D03EB4C}" sibTransId="{3A4CBDD5-6CF5-41FD-A5AE-D455A849C7BA}"/>
    <dgm:cxn modelId="{8D26310F-D3E2-48F0-9775-A97376E5FE9F}" type="presOf" srcId="{A0AFEAF9-E4BF-442F-B75B-0DDBC5D082B0}" destId="{E5BE9D56-1FB8-4752-A226-3B67F63F0330}" srcOrd="0" destOrd="0" presId="urn:microsoft.com/office/officeart/2005/8/layout/vList3"/>
    <dgm:cxn modelId="{01E52E49-687E-4753-8133-6F4A7D246EAE}" type="presOf" srcId="{355D51AC-E6BA-45EB-8BFC-F2A58FD6DADC}" destId="{03D691FE-174F-49FC-811C-27FA896837C8}" srcOrd="0" destOrd="0" presId="urn:microsoft.com/office/officeart/2005/8/layout/vList3"/>
    <dgm:cxn modelId="{BB80ED20-FEE9-4CB6-9366-1A61D583B1B0}" type="presOf" srcId="{34903DB3-A88D-40E7-A033-A2E94D9E966D}" destId="{898DDD48-B699-47AE-B832-2A96DE711023}" srcOrd="0" destOrd="0" presId="urn:microsoft.com/office/officeart/2005/8/layout/vList3"/>
    <dgm:cxn modelId="{78160692-A8D8-4EF1-A24B-6986331A8660}" srcId="{D3E5D5B6-11EF-4762-B46D-96E3A12B6407}" destId="{A0AFEAF9-E4BF-442F-B75B-0DDBC5D082B0}" srcOrd="1" destOrd="0" parTransId="{FC0AC643-0E76-4CAC-8441-D1BFF2584FB2}" sibTransId="{BF83062C-D3CB-4D5B-A9CC-1960C7AE6614}"/>
    <dgm:cxn modelId="{64D240D8-9E3D-4B71-BE51-E4843C8C2FAD}" type="presOf" srcId="{D3E5D5B6-11EF-4762-B46D-96E3A12B6407}" destId="{E6D085FA-348B-4083-B2F7-22F710A1B202}" srcOrd="0" destOrd="0" presId="urn:microsoft.com/office/officeart/2005/8/layout/vList3"/>
    <dgm:cxn modelId="{8E9DD2B4-A6B0-478C-B8E3-901C6FBC57E0}" type="presParOf" srcId="{E6D085FA-348B-4083-B2F7-22F710A1B202}" destId="{C1C92283-2761-4BB3-88B8-A61DB7F1A452}" srcOrd="0" destOrd="0" presId="urn:microsoft.com/office/officeart/2005/8/layout/vList3"/>
    <dgm:cxn modelId="{EC1A78CB-66EF-43AE-9D4E-0E7C00B94041}" type="presParOf" srcId="{C1C92283-2761-4BB3-88B8-A61DB7F1A452}" destId="{DF5240CE-ACD8-4D54-A67C-B4C6F910A890}" srcOrd="0" destOrd="0" presId="urn:microsoft.com/office/officeart/2005/8/layout/vList3"/>
    <dgm:cxn modelId="{A1B16C7D-978D-4700-B16A-D44E3F6B3CEA}" type="presParOf" srcId="{C1C92283-2761-4BB3-88B8-A61DB7F1A452}" destId="{898DDD48-B699-47AE-B832-2A96DE711023}" srcOrd="1" destOrd="0" presId="urn:microsoft.com/office/officeart/2005/8/layout/vList3"/>
    <dgm:cxn modelId="{1CA31054-89F3-4248-A065-1B16527074B1}" type="presParOf" srcId="{E6D085FA-348B-4083-B2F7-22F710A1B202}" destId="{3987CEF6-FF7B-4EC4-898C-2D505734469D}" srcOrd="1" destOrd="0" presId="urn:microsoft.com/office/officeart/2005/8/layout/vList3"/>
    <dgm:cxn modelId="{6A625C6D-C5DC-4D1F-A3A1-7C070A4975B0}" type="presParOf" srcId="{E6D085FA-348B-4083-B2F7-22F710A1B202}" destId="{1DBD14F1-BFF1-4BB6-8A6B-A78D861A6563}" srcOrd="2" destOrd="0" presId="urn:microsoft.com/office/officeart/2005/8/layout/vList3"/>
    <dgm:cxn modelId="{6998AA8D-7632-4F01-96E8-565B51062CB1}" type="presParOf" srcId="{1DBD14F1-BFF1-4BB6-8A6B-A78D861A6563}" destId="{9CB9D006-D522-4C08-A344-42EEF17BFF19}" srcOrd="0" destOrd="0" presId="urn:microsoft.com/office/officeart/2005/8/layout/vList3"/>
    <dgm:cxn modelId="{353AB991-9707-4D05-96E5-65BD0CA1AC57}" type="presParOf" srcId="{1DBD14F1-BFF1-4BB6-8A6B-A78D861A6563}" destId="{E5BE9D56-1FB8-4752-A226-3B67F63F0330}" srcOrd="1" destOrd="0" presId="urn:microsoft.com/office/officeart/2005/8/layout/vList3"/>
    <dgm:cxn modelId="{510B268B-EEC0-4E2D-A90A-78D782843009}" type="presParOf" srcId="{E6D085FA-348B-4083-B2F7-22F710A1B202}" destId="{8649A282-3A4E-4635-9314-3AB07D453DB1}" srcOrd="3" destOrd="0" presId="urn:microsoft.com/office/officeart/2005/8/layout/vList3"/>
    <dgm:cxn modelId="{4C252EB8-F5B9-4B3B-9F5B-9FFAD49BC76E}" type="presParOf" srcId="{E6D085FA-348B-4083-B2F7-22F710A1B202}" destId="{4E399E5F-0423-4180-9D0F-44239BF37634}" srcOrd="4" destOrd="0" presId="urn:microsoft.com/office/officeart/2005/8/layout/vList3"/>
    <dgm:cxn modelId="{2E262460-8211-4931-A430-BCE53DAE7DD7}" type="presParOf" srcId="{4E399E5F-0423-4180-9D0F-44239BF37634}" destId="{6CF9C4F1-B4DB-49C1-8A46-CA0983C74E7E}" srcOrd="0" destOrd="0" presId="urn:microsoft.com/office/officeart/2005/8/layout/vList3"/>
    <dgm:cxn modelId="{DBEF008F-7E33-457D-9AAC-607EC1EC2B60}" type="presParOf" srcId="{4E399E5F-0423-4180-9D0F-44239BF37634}" destId="{03D691FE-174F-49FC-811C-27FA896837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DC5BC7-DC8F-4D05-AEDF-CA6067A34B2A}" type="doc">
      <dgm:prSet loTypeId="urn:microsoft.com/office/officeart/2005/8/layout/hierarchy4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5B85147-2808-4681-BC6D-693C51AEDC94}">
      <dgm:prSet phldrT="[Texto]"/>
      <dgm:spPr/>
      <dgm:t>
        <a:bodyPr/>
        <a:lstStyle/>
        <a:p>
          <a:r>
            <a:rPr lang="es-MX" dirty="0" smtClean="0"/>
            <a:t>La institución educativa </a:t>
          </a:r>
        </a:p>
        <a:p>
          <a:r>
            <a:rPr lang="es-MX" dirty="0" smtClean="0"/>
            <a:t>La Divina Pastora </a:t>
          </a:r>
          <a:endParaRPr lang="es-ES" dirty="0"/>
        </a:p>
      </dgm:t>
    </dgm:pt>
    <dgm:pt modelId="{E8DE5B1D-FA32-43E4-A77F-289080EDF5E9}" type="parTrans" cxnId="{42E58F25-5493-4EAA-8312-55CBCC464CE3}">
      <dgm:prSet/>
      <dgm:spPr/>
      <dgm:t>
        <a:bodyPr/>
        <a:lstStyle/>
        <a:p>
          <a:endParaRPr lang="es-ES"/>
        </a:p>
      </dgm:t>
    </dgm:pt>
    <dgm:pt modelId="{F1AFB2FF-4226-4D68-BAF5-CF9838D0975D}" type="sibTrans" cxnId="{42E58F25-5493-4EAA-8312-55CBCC464CE3}">
      <dgm:prSet/>
      <dgm:spPr/>
      <dgm:t>
        <a:bodyPr/>
        <a:lstStyle/>
        <a:p>
          <a:endParaRPr lang="es-ES"/>
        </a:p>
      </dgm:t>
    </dgm:pt>
    <dgm:pt modelId="{A46B3C79-CAED-4E7A-8941-01A23764F48B}">
      <dgm:prSet phldrT="[Texto]"/>
      <dgm:spPr/>
      <dgm:t>
        <a:bodyPr/>
        <a:lstStyle/>
        <a:p>
          <a:r>
            <a:rPr lang="es-MX" dirty="0" smtClean="0"/>
            <a:t>Grados séptimos y octavos de la jornada de la mañana</a:t>
          </a:r>
          <a:endParaRPr lang="es-ES" dirty="0"/>
        </a:p>
      </dgm:t>
    </dgm:pt>
    <dgm:pt modelId="{95E1F0F4-380F-47AB-9008-0D743EC5C156}" type="parTrans" cxnId="{C1EDA819-8720-4FB1-9CBF-CAD1346F9F92}">
      <dgm:prSet/>
      <dgm:spPr/>
      <dgm:t>
        <a:bodyPr/>
        <a:lstStyle/>
        <a:p>
          <a:endParaRPr lang="es-ES"/>
        </a:p>
      </dgm:t>
    </dgm:pt>
    <dgm:pt modelId="{CCEEE323-83DC-4D7C-BDE7-891AC01890D1}" type="sibTrans" cxnId="{C1EDA819-8720-4FB1-9CBF-CAD1346F9F92}">
      <dgm:prSet/>
      <dgm:spPr/>
      <dgm:t>
        <a:bodyPr/>
        <a:lstStyle/>
        <a:p>
          <a:endParaRPr lang="es-ES"/>
        </a:p>
      </dgm:t>
    </dgm:pt>
    <dgm:pt modelId="{FEE04BF3-81DD-4231-92C0-85F1474E4C05}">
      <dgm:prSet phldrT="[Texto]"/>
      <dgm:spPr/>
      <dgm:t>
        <a:bodyPr/>
        <a:lstStyle/>
        <a:p>
          <a:r>
            <a:rPr lang="es-MX" dirty="0" smtClean="0"/>
            <a:t>Familias</a:t>
          </a:r>
          <a:endParaRPr lang="es-ES" dirty="0"/>
        </a:p>
      </dgm:t>
    </dgm:pt>
    <dgm:pt modelId="{32D66D57-56F9-4EBA-86AD-843334FC89DD}" type="parTrans" cxnId="{A6923889-D048-4C9A-B209-826A87FD8808}">
      <dgm:prSet/>
      <dgm:spPr/>
      <dgm:t>
        <a:bodyPr/>
        <a:lstStyle/>
        <a:p>
          <a:endParaRPr lang="es-ES"/>
        </a:p>
      </dgm:t>
    </dgm:pt>
    <dgm:pt modelId="{C187CB42-31F8-4897-AF19-43B8A3BE717E}" type="sibTrans" cxnId="{A6923889-D048-4C9A-B209-826A87FD8808}">
      <dgm:prSet/>
      <dgm:spPr/>
      <dgm:t>
        <a:bodyPr/>
        <a:lstStyle/>
        <a:p>
          <a:endParaRPr lang="es-ES"/>
        </a:p>
      </dgm:t>
    </dgm:pt>
    <dgm:pt modelId="{2D56C920-AB8C-4268-8A96-B1A32CBED9D6}">
      <dgm:prSet phldrT="[Texto]"/>
      <dgm:spPr/>
      <dgm:t>
        <a:bodyPr/>
        <a:lstStyle/>
        <a:p>
          <a:r>
            <a:rPr lang="es-MX" dirty="0" smtClean="0"/>
            <a:t>80 personas </a:t>
          </a:r>
          <a:r>
            <a:rPr lang="es-MX" dirty="0" err="1" smtClean="0"/>
            <a:t>aprx</a:t>
          </a:r>
          <a:r>
            <a:rPr lang="es-MX" dirty="0" smtClean="0"/>
            <a:t>.</a:t>
          </a:r>
          <a:endParaRPr lang="es-ES" dirty="0"/>
        </a:p>
      </dgm:t>
    </dgm:pt>
    <dgm:pt modelId="{263EFA2B-67C2-4A3B-B28A-E5DE952F5818}" type="parTrans" cxnId="{23C83A74-DA74-4F00-B8C9-9604D4650A28}">
      <dgm:prSet/>
      <dgm:spPr/>
      <dgm:t>
        <a:bodyPr/>
        <a:lstStyle/>
        <a:p>
          <a:endParaRPr lang="es-ES"/>
        </a:p>
      </dgm:t>
    </dgm:pt>
    <dgm:pt modelId="{19A01031-1856-4DAC-B70A-39D972D01029}" type="sibTrans" cxnId="{23C83A74-DA74-4F00-B8C9-9604D4650A28}">
      <dgm:prSet/>
      <dgm:spPr/>
      <dgm:t>
        <a:bodyPr/>
        <a:lstStyle/>
        <a:p>
          <a:endParaRPr lang="es-ES"/>
        </a:p>
      </dgm:t>
    </dgm:pt>
    <dgm:pt modelId="{BEA7C5B7-5BC6-474F-A20E-CD22467263B2}" type="pres">
      <dgm:prSet presAssocID="{13DC5BC7-DC8F-4D05-AEDF-CA6067A34B2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717F8C-4158-4A79-B357-DC7B404EE229}" type="pres">
      <dgm:prSet presAssocID="{05B85147-2808-4681-BC6D-693C51AEDC94}" presName="vertOne" presStyleCnt="0"/>
      <dgm:spPr/>
    </dgm:pt>
    <dgm:pt modelId="{9633C03D-1959-4E9A-B461-34DE9E61705F}" type="pres">
      <dgm:prSet presAssocID="{05B85147-2808-4681-BC6D-693C51AEDC9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B11A84-EA0B-4E08-87CE-3D1D3D2529FB}" type="pres">
      <dgm:prSet presAssocID="{05B85147-2808-4681-BC6D-693C51AEDC94}" presName="parTransOne" presStyleCnt="0"/>
      <dgm:spPr/>
    </dgm:pt>
    <dgm:pt modelId="{208DFFF7-4B41-4E51-8D42-F3B5BDB7A79D}" type="pres">
      <dgm:prSet presAssocID="{05B85147-2808-4681-BC6D-693C51AEDC94}" presName="horzOne" presStyleCnt="0"/>
      <dgm:spPr/>
    </dgm:pt>
    <dgm:pt modelId="{2E9BB780-2CEB-4426-826F-39DB7E943606}" type="pres">
      <dgm:prSet presAssocID="{A46B3C79-CAED-4E7A-8941-01A23764F48B}" presName="vertTwo" presStyleCnt="0"/>
      <dgm:spPr/>
    </dgm:pt>
    <dgm:pt modelId="{88F5D6BD-35B1-48A6-A9C6-DECFAC749520}" type="pres">
      <dgm:prSet presAssocID="{A46B3C79-CAED-4E7A-8941-01A23764F48B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9DD138A-F34B-4817-B294-02BD39162C62}" type="pres">
      <dgm:prSet presAssocID="{A46B3C79-CAED-4E7A-8941-01A23764F48B}" presName="parTransTwo" presStyleCnt="0"/>
      <dgm:spPr/>
    </dgm:pt>
    <dgm:pt modelId="{506EFDCC-1D55-4622-9A8E-9DB04ABAEB2A}" type="pres">
      <dgm:prSet presAssocID="{A46B3C79-CAED-4E7A-8941-01A23764F48B}" presName="horzTwo" presStyleCnt="0"/>
      <dgm:spPr/>
    </dgm:pt>
    <dgm:pt modelId="{F01A767F-8E70-4609-ACF8-C9977651FBB1}" type="pres">
      <dgm:prSet presAssocID="{FEE04BF3-81DD-4231-92C0-85F1474E4C05}" presName="vertThree" presStyleCnt="0"/>
      <dgm:spPr/>
    </dgm:pt>
    <dgm:pt modelId="{1FF8A56F-C4CA-4CD9-BC97-152ED3A53928}" type="pres">
      <dgm:prSet presAssocID="{FEE04BF3-81DD-4231-92C0-85F1474E4C05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E0491A-D795-4D3F-BCAB-AE865C1D3814}" type="pres">
      <dgm:prSet presAssocID="{FEE04BF3-81DD-4231-92C0-85F1474E4C05}" presName="horzThree" presStyleCnt="0"/>
      <dgm:spPr/>
    </dgm:pt>
    <dgm:pt modelId="{0DBA23C2-8538-41F1-8FED-46C1A18E8640}" type="pres">
      <dgm:prSet presAssocID="{C187CB42-31F8-4897-AF19-43B8A3BE717E}" presName="sibSpaceThree" presStyleCnt="0"/>
      <dgm:spPr/>
    </dgm:pt>
    <dgm:pt modelId="{F26C4041-A7A9-48E5-82F0-FDA9EDEA8274}" type="pres">
      <dgm:prSet presAssocID="{2D56C920-AB8C-4268-8A96-B1A32CBED9D6}" presName="vertThree" presStyleCnt="0"/>
      <dgm:spPr/>
    </dgm:pt>
    <dgm:pt modelId="{71D411D9-169B-4D28-AD68-725093BCF45B}" type="pres">
      <dgm:prSet presAssocID="{2D56C920-AB8C-4268-8A96-B1A32CBED9D6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F17317-16F2-42CB-92A4-12CAFA8F84D3}" type="pres">
      <dgm:prSet presAssocID="{2D56C920-AB8C-4268-8A96-B1A32CBED9D6}" presName="horzThree" presStyleCnt="0"/>
      <dgm:spPr/>
    </dgm:pt>
  </dgm:ptLst>
  <dgm:cxnLst>
    <dgm:cxn modelId="{48D7C710-DCE0-4834-B054-299AC2D9F0B8}" type="presOf" srcId="{A46B3C79-CAED-4E7A-8941-01A23764F48B}" destId="{88F5D6BD-35B1-48A6-A9C6-DECFAC749520}" srcOrd="0" destOrd="0" presId="urn:microsoft.com/office/officeart/2005/8/layout/hierarchy4"/>
    <dgm:cxn modelId="{576BC8FC-0D43-4266-B35A-AF7C49AE4C93}" type="presOf" srcId="{05B85147-2808-4681-BC6D-693C51AEDC94}" destId="{9633C03D-1959-4E9A-B461-34DE9E61705F}" srcOrd="0" destOrd="0" presId="urn:microsoft.com/office/officeart/2005/8/layout/hierarchy4"/>
    <dgm:cxn modelId="{23C83A74-DA74-4F00-B8C9-9604D4650A28}" srcId="{A46B3C79-CAED-4E7A-8941-01A23764F48B}" destId="{2D56C920-AB8C-4268-8A96-B1A32CBED9D6}" srcOrd="1" destOrd="0" parTransId="{263EFA2B-67C2-4A3B-B28A-E5DE952F5818}" sibTransId="{19A01031-1856-4DAC-B70A-39D972D01029}"/>
    <dgm:cxn modelId="{A6923889-D048-4C9A-B209-826A87FD8808}" srcId="{A46B3C79-CAED-4E7A-8941-01A23764F48B}" destId="{FEE04BF3-81DD-4231-92C0-85F1474E4C05}" srcOrd="0" destOrd="0" parTransId="{32D66D57-56F9-4EBA-86AD-843334FC89DD}" sibTransId="{C187CB42-31F8-4897-AF19-43B8A3BE717E}"/>
    <dgm:cxn modelId="{B038CF9F-294A-4291-B3C5-B26C07A0782F}" type="presOf" srcId="{13DC5BC7-DC8F-4D05-AEDF-CA6067A34B2A}" destId="{BEA7C5B7-5BC6-474F-A20E-CD22467263B2}" srcOrd="0" destOrd="0" presId="urn:microsoft.com/office/officeart/2005/8/layout/hierarchy4"/>
    <dgm:cxn modelId="{9D9806B2-A749-4CD0-9063-83BDC4B3D9EB}" type="presOf" srcId="{2D56C920-AB8C-4268-8A96-B1A32CBED9D6}" destId="{71D411D9-169B-4D28-AD68-725093BCF45B}" srcOrd="0" destOrd="0" presId="urn:microsoft.com/office/officeart/2005/8/layout/hierarchy4"/>
    <dgm:cxn modelId="{C1EDA819-8720-4FB1-9CBF-CAD1346F9F92}" srcId="{05B85147-2808-4681-BC6D-693C51AEDC94}" destId="{A46B3C79-CAED-4E7A-8941-01A23764F48B}" srcOrd="0" destOrd="0" parTransId="{95E1F0F4-380F-47AB-9008-0D743EC5C156}" sibTransId="{CCEEE323-83DC-4D7C-BDE7-891AC01890D1}"/>
    <dgm:cxn modelId="{D1139693-B622-4F2B-BD53-F9DA56AFECA7}" type="presOf" srcId="{FEE04BF3-81DD-4231-92C0-85F1474E4C05}" destId="{1FF8A56F-C4CA-4CD9-BC97-152ED3A53928}" srcOrd="0" destOrd="0" presId="urn:microsoft.com/office/officeart/2005/8/layout/hierarchy4"/>
    <dgm:cxn modelId="{42E58F25-5493-4EAA-8312-55CBCC464CE3}" srcId="{13DC5BC7-DC8F-4D05-AEDF-CA6067A34B2A}" destId="{05B85147-2808-4681-BC6D-693C51AEDC94}" srcOrd="0" destOrd="0" parTransId="{E8DE5B1D-FA32-43E4-A77F-289080EDF5E9}" sibTransId="{F1AFB2FF-4226-4D68-BAF5-CF9838D0975D}"/>
    <dgm:cxn modelId="{575342FF-4356-4D78-9433-907B0BD35C4F}" type="presParOf" srcId="{BEA7C5B7-5BC6-474F-A20E-CD22467263B2}" destId="{E1717F8C-4158-4A79-B357-DC7B404EE229}" srcOrd="0" destOrd="0" presId="urn:microsoft.com/office/officeart/2005/8/layout/hierarchy4"/>
    <dgm:cxn modelId="{67756756-B69F-48B6-8DE9-47B4C7365635}" type="presParOf" srcId="{E1717F8C-4158-4A79-B357-DC7B404EE229}" destId="{9633C03D-1959-4E9A-B461-34DE9E61705F}" srcOrd="0" destOrd="0" presId="urn:microsoft.com/office/officeart/2005/8/layout/hierarchy4"/>
    <dgm:cxn modelId="{A677163B-1F23-4105-985C-E22091A4F8F9}" type="presParOf" srcId="{E1717F8C-4158-4A79-B357-DC7B404EE229}" destId="{CBB11A84-EA0B-4E08-87CE-3D1D3D2529FB}" srcOrd="1" destOrd="0" presId="urn:microsoft.com/office/officeart/2005/8/layout/hierarchy4"/>
    <dgm:cxn modelId="{D2B7BBC3-AE6E-428E-9439-092635E69D4C}" type="presParOf" srcId="{E1717F8C-4158-4A79-B357-DC7B404EE229}" destId="{208DFFF7-4B41-4E51-8D42-F3B5BDB7A79D}" srcOrd="2" destOrd="0" presId="urn:microsoft.com/office/officeart/2005/8/layout/hierarchy4"/>
    <dgm:cxn modelId="{CBA4BEBA-DBE3-40B6-9FD6-459047E6D8BB}" type="presParOf" srcId="{208DFFF7-4B41-4E51-8D42-F3B5BDB7A79D}" destId="{2E9BB780-2CEB-4426-826F-39DB7E943606}" srcOrd="0" destOrd="0" presId="urn:microsoft.com/office/officeart/2005/8/layout/hierarchy4"/>
    <dgm:cxn modelId="{60BFC5F0-69A5-4AD4-956A-068AEFBB617A}" type="presParOf" srcId="{2E9BB780-2CEB-4426-826F-39DB7E943606}" destId="{88F5D6BD-35B1-48A6-A9C6-DECFAC749520}" srcOrd="0" destOrd="0" presId="urn:microsoft.com/office/officeart/2005/8/layout/hierarchy4"/>
    <dgm:cxn modelId="{E4DB0F4D-EA1D-409B-A140-9F89B3B53C94}" type="presParOf" srcId="{2E9BB780-2CEB-4426-826F-39DB7E943606}" destId="{D9DD138A-F34B-4817-B294-02BD39162C62}" srcOrd="1" destOrd="0" presId="urn:microsoft.com/office/officeart/2005/8/layout/hierarchy4"/>
    <dgm:cxn modelId="{520FB2C6-3B15-4A7B-8777-2CAE91C4EE81}" type="presParOf" srcId="{2E9BB780-2CEB-4426-826F-39DB7E943606}" destId="{506EFDCC-1D55-4622-9A8E-9DB04ABAEB2A}" srcOrd="2" destOrd="0" presId="urn:microsoft.com/office/officeart/2005/8/layout/hierarchy4"/>
    <dgm:cxn modelId="{31E73834-440F-49F7-B59D-C9CBECDE3785}" type="presParOf" srcId="{506EFDCC-1D55-4622-9A8E-9DB04ABAEB2A}" destId="{F01A767F-8E70-4609-ACF8-C9977651FBB1}" srcOrd="0" destOrd="0" presId="urn:microsoft.com/office/officeart/2005/8/layout/hierarchy4"/>
    <dgm:cxn modelId="{66BFD465-2C1C-4B11-9322-FC885EE66711}" type="presParOf" srcId="{F01A767F-8E70-4609-ACF8-C9977651FBB1}" destId="{1FF8A56F-C4CA-4CD9-BC97-152ED3A53928}" srcOrd="0" destOrd="0" presId="urn:microsoft.com/office/officeart/2005/8/layout/hierarchy4"/>
    <dgm:cxn modelId="{C9BDEEC8-E41E-4724-B59C-B35B586AE5AC}" type="presParOf" srcId="{F01A767F-8E70-4609-ACF8-C9977651FBB1}" destId="{54E0491A-D795-4D3F-BCAB-AE865C1D3814}" srcOrd="1" destOrd="0" presId="urn:microsoft.com/office/officeart/2005/8/layout/hierarchy4"/>
    <dgm:cxn modelId="{E78F9B5A-DC53-4589-9D0E-52107513F2BE}" type="presParOf" srcId="{506EFDCC-1D55-4622-9A8E-9DB04ABAEB2A}" destId="{0DBA23C2-8538-41F1-8FED-46C1A18E8640}" srcOrd="1" destOrd="0" presId="urn:microsoft.com/office/officeart/2005/8/layout/hierarchy4"/>
    <dgm:cxn modelId="{CB96AD29-8852-421E-8448-1645C084FAFA}" type="presParOf" srcId="{506EFDCC-1D55-4622-9A8E-9DB04ABAEB2A}" destId="{F26C4041-A7A9-48E5-82F0-FDA9EDEA8274}" srcOrd="2" destOrd="0" presId="urn:microsoft.com/office/officeart/2005/8/layout/hierarchy4"/>
    <dgm:cxn modelId="{CAD84FE4-9F68-4222-8CD1-1ED786D492BB}" type="presParOf" srcId="{F26C4041-A7A9-48E5-82F0-FDA9EDEA8274}" destId="{71D411D9-169B-4D28-AD68-725093BCF45B}" srcOrd="0" destOrd="0" presId="urn:microsoft.com/office/officeart/2005/8/layout/hierarchy4"/>
    <dgm:cxn modelId="{FEAD1242-C312-48EE-A654-595DDE750237}" type="presParOf" srcId="{F26C4041-A7A9-48E5-82F0-FDA9EDEA8274}" destId="{19F17317-16F2-42CB-92A4-12CAFA8F84D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DDD48-B699-47AE-B832-2A96DE711023}">
      <dsp:nvSpPr>
        <dsp:cNvPr id="0" name=""/>
        <dsp:cNvSpPr/>
      </dsp:nvSpPr>
      <dsp:spPr>
        <a:xfrm rot="10800000">
          <a:off x="1671392" y="1005"/>
          <a:ext cx="5585642" cy="1057930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518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Diseñar talleres de formación virtual para el rescate de los valores familiares a través de la transmisión oral de los diferentes mitos y leyendas de la comunidad.</a:t>
          </a:r>
          <a:endParaRPr lang="es-ES" sz="1600" kern="1200"/>
        </a:p>
      </dsp:txBody>
      <dsp:txXfrm rot="10800000">
        <a:off x="1935874" y="1005"/>
        <a:ext cx="5321160" cy="1057930"/>
      </dsp:txXfrm>
    </dsp:sp>
    <dsp:sp modelId="{DF5240CE-ACD8-4D54-A67C-B4C6F910A890}">
      <dsp:nvSpPr>
        <dsp:cNvPr id="0" name=""/>
        <dsp:cNvSpPr/>
      </dsp:nvSpPr>
      <dsp:spPr>
        <a:xfrm>
          <a:off x="1142427" y="1005"/>
          <a:ext cx="1057930" cy="1057930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5BE9D56-1FB8-4752-A226-3B67F63F0330}">
      <dsp:nvSpPr>
        <dsp:cNvPr id="0" name=""/>
        <dsp:cNvSpPr/>
      </dsp:nvSpPr>
      <dsp:spPr>
        <a:xfrm rot="10800000">
          <a:off x="1671392" y="1374735"/>
          <a:ext cx="5585642" cy="1057930"/>
        </a:xfrm>
        <a:prstGeom prst="homePlat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518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Generar espacios de diálogo y unión familiar a partir de las narrativas urbanas</a:t>
          </a:r>
          <a:endParaRPr lang="es-ES" sz="1600" kern="1200" dirty="0"/>
        </a:p>
      </dsp:txBody>
      <dsp:txXfrm rot="10800000">
        <a:off x="1935874" y="1374735"/>
        <a:ext cx="5321160" cy="1057930"/>
      </dsp:txXfrm>
    </dsp:sp>
    <dsp:sp modelId="{9CB9D006-D522-4C08-A344-42EEF17BFF19}">
      <dsp:nvSpPr>
        <dsp:cNvPr id="0" name=""/>
        <dsp:cNvSpPr/>
      </dsp:nvSpPr>
      <dsp:spPr>
        <a:xfrm>
          <a:off x="1142427" y="1374735"/>
          <a:ext cx="1057930" cy="1057930"/>
        </a:xfrm>
        <a:prstGeom prst="ellipse">
          <a:avLst/>
        </a:prstGeom>
        <a:solidFill>
          <a:schemeClr val="accent3">
            <a:tint val="50000"/>
            <a:hueOff val="1037118"/>
            <a:satOff val="50000"/>
            <a:lumOff val="991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3D691FE-174F-49FC-811C-27FA896837C8}">
      <dsp:nvSpPr>
        <dsp:cNvPr id="0" name=""/>
        <dsp:cNvSpPr/>
      </dsp:nvSpPr>
      <dsp:spPr>
        <a:xfrm rot="10800000">
          <a:off x="1671392" y="2748466"/>
          <a:ext cx="5585642" cy="1057930"/>
        </a:xfrm>
        <a:prstGeom prst="homePlat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6518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Crear un banco de recursos literarios desde la tradición oral familiar.</a:t>
          </a:r>
          <a:endParaRPr lang="es-ES" sz="1600" kern="1200" dirty="0"/>
        </a:p>
      </dsp:txBody>
      <dsp:txXfrm rot="10800000">
        <a:off x="1935874" y="2748466"/>
        <a:ext cx="5321160" cy="1057930"/>
      </dsp:txXfrm>
    </dsp:sp>
    <dsp:sp modelId="{6CF9C4F1-B4DB-49C1-8A46-CA0983C74E7E}">
      <dsp:nvSpPr>
        <dsp:cNvPr id="0" name=""/>
        <dsp:cNvSpPr/>
      </dsp:nvSpPr>
      <dsp:spPr>
        <a:xfrm>
          <a:off x="1142427" y="2748466"/>
          <a:ext cx="1057930" cy="1057930"/>
        </a:xfrm>
        <a:prstGeom prst="ellipse">
          <a:avLst/>
        </a:prstGeom>
        <a:solidFill>
          <a:schemeClr val="accent3">
            <a:tint val="50000"/>
            <a:hueOff val="2074236"/>
            <a:satOff val="100000"/>
            <a:lumOff val="1983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3C03D-1959-4E9A-B461-34DE9E61705F}">
      <dsp:nvSpPr>
        <dsp:cNvPr id="0" name=""/>
        <dsp:cNvSpPr/>
      </dsp:nvSpPr>
      <dsp:spPr>
        <a:xfrm>
          <a:off x="2780" y="2497"/>
          <a:ext cx="5938039" cy="1387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La institución educativa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La Divina Pastora </a:t>
          </a:r>
          <a:endParaRPr lang="es-ES" sz="3100" kern="1200" dirty="0"/>
        </a:p>
      </dsp:txBody>
      <dsp:txXfrm>
        <a:off x="43422" y="43139"/>
        <a:ext cx="5856755" cy="1306335"/>
      </dsp:txXfrm>
    </dsp:sp>
    <dsp:sp modelId="{88F5D6BD-35B1-48A6-A9C6-DECFAC749520}">
      <dsp:nvSpPr>
        <dsp:cNvPr id="0" name=""/>
        <dsp:cNvSpPr/>
      </dsp:nvSpPr>
      <dsp:spPr>
        <a:xfrm>
          <a:off x="2780" y="1495593"/>
          <a:ext cx="5938039" cy="1387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Grados séptimos y octavos de la jornada de la mañana</a:t>
          </a:r>
          <a:endParaRPr lang="es-ES" sz="3100" kern="1200" dirty="0"/>
        </a:p>
      </dsp:txBody>
      <dsp:txXfrm>
        <a:off x="43422" y="1536235"/>
        <a:ext cx="5856755" cy="1306335"/>
      </dsp:txXfrm>
    </dsp:sp>
    <dsp:sp modelId="{1FF8A56F-C4CA-4CD9-BC97-152ED3A53928}">
      <dsp:nvSpPr>
        <dsp:cNvPr id="0" name=""/>
        <dsp:cNvSpPr/>
      </dsp:nvSpPr>
      <dsp:spPr>
        <a:xfrm>
          <a:off x="2780" y="2988688"/>
          <a:ext cx="2907952" cy="1387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Familias</a:t>
          </a:r>
          <a:endParaRPr lang="es-ES" sz="3100" kern="1200" dirty="0"/>
        </a:p>
      </dsp:txBody>
      <dsp:txXfrm>
        <a:off x="43422" y="3029330"/>
        <a:ext cx="2826668" cy="1306335"/>
      </dsp:txXfrm>
    </dsp:sp>
    <dsp:sp modelId="{71D411D9-169B-4D28-AD68-725093BCF45B}">
      <dsp:nvSpPr>
        <dsp:cNvPr id="0" name=""/>
        <dsp:cNvSpPr/>
      </dsp:nvSpPr>
      <dsp:spPr>
        <a:xfrm>
          <a:off x="3032867" y="2988688"/>
          <a:ext cx="2907952" cy="13876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80 personas </a:t>
          </a:r>
          <a:r>
            <a:rPr lang="es-MX" sz="3100" kern="1200" dirty="0" err="1" smtClean="0"/>
            <a:t>aprx</a:t>
          </a:r>
          <a:r>
            <a:rPr lang="es-MX" sz="3100" kern="1200" dirty="0" smtClean="0"/>
            <a:t>.</a:t>
          </a:r>
          <a:endParaRPr lang="es-ES" sz="3100" kern="1200" dirty="0"/>
        </a:p>
      </dsp:txBody>
      <dsp:txXfrm>
        <a:off x="3073509" y="3029330"/>
        <a:ext cx="2826668" cy="1306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3A18E5-A0D9-4DE9-8175-4714BA954D78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noProof="0" smtClean="0"/>
              <a:t>Editar el estilo de texto del patrón</a:t>
            </a:r>
          </a:p>
          <a:p>
            <a:pPr lvl="1"/>
            <a:r>
              <a:rPr lang="es-ES" altLang="es-CO" noProof="0" smtClean="0"/>
              <a:t>Segundo nivel</a:t>
            </a:r>
          </a:p>
          <a:p>
            <a:pPr lvl="2"/>
            <a:r>
              <a:rPr lang="es-ES" altLang="es-CO" noProof="0" smtClean="0"/>
              <a:t>Tercer nivel</a:t>
            </a:r>
          </a:p>
          <a:p>
            <a:pPr lvl="3"/>
            <a:r>
              <a:rPr lang="es-ES" altLang="es-CO" noProof="0" smtClean="0"/>
              <a:t>Cuarto nivel</a:t>
            </a:r>
          </a:p>
          <a:p>
            <a:pPr lvl="4"/>
            <a:r>
              <a:rPr lang="es-ES" altLang="es-CO" noProof="0" smtClean="0"/>
              <a:t>Quinto nivel</a:t>
            </a:r>
            <a:endParaRPr lang="es-CO" altLang="es-CO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C71C11-CB1F-4293-8B42-28E21BCA906D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354872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248029"/>
            <a:ext cx="9144000" cy="1663447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AD3333"/>
                </a:solidFill>
                <a:latin typeface="+mn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93294"/>
            <a:ext cx="9144000" cy="10105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012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DA6CB-D3E4-4B23-BD2C-29898E8E8D0A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8EA2-5042-4875-A37A-6744D37E4262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94360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7366A-F3A6-4CC4-B840-9EDE02E74CD2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0346-D625-4449-9F82-2DA76696FDB3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79179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05811" y="160027"/>
            <a:ext cx="10515600" cy="984562"/>
          </a:xfrm>
        </p:spPr>
        <p:txBody>
          <a:bodyPr anchor="t">
            <a:normAutofit/>
          </a:bodyPr>
          <a:lstStyle>
            <a:lvl1pPr>
              <a:defRPr sz="2800" b="1">
                <a:solidFill>
                  <a:srgbClr val="AD3333"/>
                </a:solidFill>
                <a:latin typeface="Calibri" panose="020F0502020204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9452" y="1304616"/>
            <a:ext cx="10925175" cy="5036362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665" y="2247897"/>
            <a:ext cx="3026670" cy="23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35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C16E0-D039-44C8-8192-BDED2ABD827A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F9D22-3D66-4249-AA17-FD6741AF4098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665" y="2247897"/>
            <a:ext cx="3026670" cy="23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21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00998-559D-4EBD-9347-6656379B4AEC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1419D-0432-4585-A706-2226F93876C0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665" y="2247897"/>
            <a:ext cx="3026670" cy="23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03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CEDC-06ED-4C7C-9B03-83046E1325F6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0616-2E74-471E-AAEF-A4D337523D7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665" y="2247897"/>
            <a:ext cx="3026670" cy="23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03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25C1-17BB-4366-890E-F326F3BED209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7D14-50C1-4B66-A5F4-D9657C158CA5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665" y="2247897"/>
            <a:ext cx="3026670" cy="236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338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57D64-DD1B-42F4-B917-98FA35DFC54B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D76F5-E7E0-4616-81B9-CA5B9100DBF2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910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A324-A69E-4F9E-8265-9E809888D80A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040C8-FB79-4E6D-A221-B9C004F27102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29488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B7F63-9348-4FED-9EED-D818C16FCE77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0772A-1E30-40C1-8DA4-4C4BD7994531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657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título del patrón</a:t>
            </a:r>
            <a:endParaRPr lang="es-CO" altLang="es-CO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Editar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  <a:endParaRPr lang="es-CO" altLang="es-CO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F7A46F-03D8-4E44-98A7-21D921D8A9B6}" type="datetimeFigureOut">
              <a:rPr lang="es-CO" altLang="es-CO"/>
              <a:pPr>
                <a:defRPr/>
              </a:pPr>
              <a:t>3/12/2020</a:t>
            </a:fld>
            <a:endParaRPr lang="es-CO" alt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BB4E2-C74A-4947-B3B8-AA5F80113A4E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O" alt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HISTORIAS QUE NOS UNEN</a:t>
            </a:r>
            <a:br>
              <a:rPr lang="es-CO" alt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altLang="es-CO" sz="28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PROYECTO DE INTERACCIÓN SOCIAL</a:t>
            </a:r>
            <a:endParaRPr lang="es-CO" altLang="es-CO" sz="2800" b="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524000" y="5084618"/>
            <a:ext cx="9144000" cy="761999"/>
          </a:xfrm>
        </p:spPr>
        <p:txBody>
          <a:bodyPr/>
          <a:lstStyle/>
          <a:p>
            <a:endParaRPr lang="es-CO" i="1" dirty="0" smtClean="0"/>
          </a:p>
          <a:p>
            <a:r>
              <a:rPr lang="es-CO" b="1" i="1" dirty="0" smtClean="0"/>
              <a:t>Esp. Lilibeth Cetina Hernández</a:t>
            </a:r>
            <a:endParaRPr lang="es-CO" b="1" i="1" dirty="0" smtClean="0"/>
          </a:p>
          <a:p>
            <a:r>
              <a:rPr lang="es-ES" sz="1600" dirty="0"/>
              <a:t>Programa de Humanidades y Lengua Castellana</a:t>
            </a:r>
            <a:endParaRPr lang="es-CO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490" y="751833"/>
            <a:ext cx="10515600" cy="635910"/>
          </a:xfrm>
        </p:spPr>
        <p:txBody>
          <a:bodyPr>
            <a:normAutofit/>
          </a:bodyPr>
          <a:lstStyle/>
          <a:p>
            <a:pPr algn="ctr"/>
            <a:r>
              <a:rPr lang="es-CO" sz="3600" dirty="0" smtClean="0"/>
              <a:t>PRESENTACIÓN</a:t>
            </a:r>
            <a:endParaRPr lang="en-US" sz="36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914400" y="1831089"/>
            <a:ext cx="7467600" cy="43618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La construcción de valores y diálogos en familias es un factor relevante ante la sana convivencia en los hogares cucuteños; las historias que cuentan abuelos y padres a sus nietos e hijos logran la conservación de esas vivencias ancestrales que a su vez permite un proceso de escucha y dignificación en los roles familiares, disminuyendo los conflictos en casa, propiciando el diálogo constante. </a:t>
            </a:r>
            <a:endParaRPr lang="es-MX" dirty="0" smtClean="0"/>
          </a:p>
          <a:p>
            <a:pPr algn="just"/>
            <a:r>
              <a:rPr lang="es-MX" dirty="0" smtClean="0"/>
              <a:t>A </a:t>
            </a:r>
            <a:r>
              <a:rPr lang="es-MX" dirty="0"/>
              <a:t>través de un proyecto interdisciplinario el programa de Humanidades y lengua castellana en colaboración con la Institución educativa La divina pastora aplicará una estrategia de tradición oral que une familias e impacta a la comunidad educativa.</a:t>
            </a:r>
            <a:endParaRPr lang="en-US" dirty="0"/>
          </a:p>
        </p:txBody>
      </p:sp>
      <p:pic>
        <p:nvPicPr>
          <p:cNvPr id="1026" name="Picture 2" descr="Lengua Castellana - Cucuta y Pamplona - Universidad de Pamplona - Grupos de  Investig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556" y="2040081"/>
            <a:ext cx="3200400" cy="415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12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094" y="1404421"/>
            <a:ext cx="4211783" cy="685100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/>
              <a:t>OBJETIVO GENERAL </a:t>
            </a:r>
            <a:endParaRPr lang="es-CO" sz="3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659087"/>
              </p:ext>
            </p:extLst>
          </p:nvPr>
        </p:nvGraphicFramePr>
        <p:xfrm>
          <a:off x="4461164" y="2274743"/>
          <a:ext cx="8399462" cy="3807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 bwMode="auto">
          <a:xfrm>
            <a:off x="6373090" y="1404421"/>
            <a:ext cx="5142949" cy="68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AD3333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ea typeface="MS PGothic" panose="020B0600070205080204" pitchFamily="34" charset="-128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ea typeface="MS PGothic" panose="020B0600070205080204" pitchFamily="34" charset="-128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ea typeface="MS PGothic" panose="020B0600070205080204" pitchFamily="34" charset="-128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  <a:ea typeface="MS PGothic" panose="020B0600070205080204" pitchFamily="34" charset="-128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 algn="ctr"/>
            <a:r>
              <a:rPr lang="es-CO" sz="3200" dirty="0" smtClean="0"/>
              <a:t>OBJETIVOS  ESPECÍFICOS</a:t>
            </a:r>
            <a:endParaRPr lang="es-CO" sz="3200" dirty="0"/>
          </a:p>
        </p:txBody>
      </p:sp>
      <p:sp>
        <p:nvSpPr>
          <p:cNvPr id="9" name="Flecha derecha 8"/>
          <p:cNvSpPr/>
          <p:nvPr/>
        </p:nvSpPr>
        <p:spPr>
          <a:xfrm>
            <a:off x="991496" y="2109342"/>
            <a:ext cx="4187088" cy="282964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/>
          <p:cNvSpPr txBox="1"/>
          <p:nvPr/>
        </p:nvSpPr>
        <p:spPr>
          <a:xfrm>
            <a:off x="1071317" y="2859224"/>
            <a:ext cx="35413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Implementar la tradición oral como estrategia para la creación de espacios en la sana convivencia familiar.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74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3" y="520246"/>
            <a:ext cx="10515600" cy="726664"/>
          </a:xfrm>
        </p:spPr>
        <p:txBody>
          <a:bodyPr>
            <a:normAutofit/>
          </a:bodyPr>
          <a:lstStyle/>
          <a:p>
            <a:pPr algn="ctr"/>
            <a:r>
              <a:rPr lang="es-CO" sz="3600" dirty="0" smtClean="0"/>
              <a:t>POBLACIÓN A IMPACTAR</a:t>
            </a:r>
            <a:endParaRPr lang="es-CO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45913766"/>
              </p:ext>
            </p:extLst>
          </p:nvPr>
        </p:nvGraphicFramePr>
        <p:xfrm>
          <a:off x="3131127" y="1648691"/>
          <a:ext cx="5943600" cy="4378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EL BLOG DE LA PROFESORA MIRLEY GALVIS: UNIVERSIDAD DE PAMPLO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03" y="3025602"/>
            <a:ext cx="1742498" cy="3641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9027" y="437118"/>
            <a:ext cx="10515600" cy="671246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/>
              <a:t>PROYECCIÓN: RESULTADOS ESPERADOS</a:t>
            </a:r>
            <a:endParaRPr lang="es-CO" sz="32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110317" y="1576305"/>
            <a:ext cx="5927791" cy="3696875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Se espera que el proyecto genere espacios de sana convivencia en los hogares de la institución educativa La Divina Pastora, conservar la tradición oral a través de las historias contadas en familia, compilar las historias tradicionales que identifican este sector de la ciudad y certificar a los participantes que completen los talleres propuestos</a:t>
            </a:r>
            <a:endParaRPr lang="es-CO" dirty="0"/>
          </a:p>
        </p:txBody>
      </p:sp>
      <p:pic>
        <p:nvPicPr>
          <p:cNvPr id="8" name="Picture 2" descr="Lengua Castellana - Cucuta y Pamplona - Universidad de Pamplona - Grupos de  Investig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1790700"/>
            <a:ext cx="3200400" cy="415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4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CuadroTexto 4"/>
          <p:cNvSpPr txBox="1">
            <a:spLocks noChangeArrowheads="1"/>
          </p:cNvSpPr>
          <p:nvPr/>
        </p:nvSpPr>
        <p:spPr bwMode="auto">
          <a:xfrm>
            <a:off x="2709864" y="3695700"/>
            <a:ext cx="67722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b="1">
                <a:solidFill>
                  <a:srgbClr val="595959"/>
                </a:solidFill>
                <a:latin typeface="Century Gothic" panose="020B0502020202020204" pitchFamily="34" charset="0"/>
              </a:rPr>
              <a:t>Formando líderes </a:t>
            </a:r>
            <a:r>
              <a:rPr lang="es-CO" altLang="es-CO">
                <a:solidFill>
                  <a:srgbClr val="595959"/>
                </a:solidFill>
                <a:latin typeface="Century Gothic" panose="020B0502020202020204" pitchFamily="34" charset="0"/>
              </a:rPr>
              <a:t>para la </a:t>
            </a:r>
            <a:r>
              <a:rPr lang="es-CO" altLang="es-CO" b="1">
                <a:solidFill>
                  <a:srgbClr val="595959"/>
                </a:solidFill>
                <a:latin typeface="Century Gothic" panose="020B0502020202020204" pitchFamily="34" charset="0"/>
              </a:rPr>
              <a:t>construcción</a:t>
            </a:r>
            <a:r>
              <a:rPr lang="es-CO" altLang="es-CO">
                <a:solidFill>
                  <a:srgbClr val="595959"/>
                </a:solidFill>
                <a:latin typeface="Century Gothic" panose="020B0502020202020204" pitchFamily="34" charset="0"/>
              </a:rPr>
              <a:t> de un nuevo </a:t>
            </a:r>
            <a:r>
              <a:rPr lang="es-CO" altLang="es-CO" b="1">
                <a:solidFill>
                  <a:srgbClr val="595959"/>
                </a:solidFill>
                <a:latin typeface="Century Gothic" panose="020B0502020202020204" pitchFamily="34" charset="0"/>
              </a:rPr>
              <a:t>país en paz</a:t>
            </a:r>
          </a:p>
        </p:txBody>
      </p:sp>
      <p:grpSp>
        <p:nvGrpSpPr>
          <p:cNvPr id="45060" name="Grupo 7"/>
          <p:cNvGrpSpPr>
            <a:grpSpLocks/>
          </p:cNvGrpSpPr>
          <p:nvPr/>
        </p:nvGrpSpPr>
        <p:grpSpPr bwMode="auto">
          <a:xfrm>
            <a:off x="3101975" y="3552827"/>
            <a:ext cx="5988051" cy="1527175"/>
            <a:chOff x="3355878" y="3552997"/>
            <a:chExt cx="5986966" cy="1527698"/>
          </a:xfrm>
        </p:grpSpPr>
        <p:pic>
          <p:nvPicPr>
            <p:cNvPr id="45061" name="Imagen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5878" y="3552997"/>
              <a:ext cx="462466" cy="835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2" name="Imagen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880378" y="4245495"/>
              <a:ext cx="462466" cy="835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663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7820</TotalTime>
  <Words>289</Words>
  <Application>Microsoft Office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Calibri Light</vt:lpstr>
      <vt:lpstr>Century Gothic</vt:lpstr>
      <vt:lpstr>Times New Roman</vt:lpstr>
      <vt:lpstr>Tema de Office</vt:lpstr>
      <vt:lpstr>HISTORIAS QUE NOS UNEN PROYECTO DE INTERACCIÓN SOCIAL</vt:lpstr>
      <vt:lpstr>PRESENTACIÓN</vt:lpstr>
      <vt:lpstr>OBJETIVO GENERAL </vt:lpstr>
      <vt:lpstr>POBLACIÓN A IMPACTAR</vt:lpstr>
      <vt:lpstr>PROYECCIÓN: RESULTADOS ESPERADOS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Aramirezp</dc:creator>
  <cp:lastModifiedBy>ana maria suarez  munera</cp:lastModifiedBy>
  <cp:revision>1179</cp:revision>
  <cp:lastPrinted>2017-04-25T23:06:26Z</cp:lastPrinted>
  <dcterms:created xsi:type="dcterms:W3CDTF">2017-03-31T14:04:32Z</dcterms:created>
  <dcterms:modified xsi:type="dcterms:W3CDTF">2020-12-03T14:45:47Z</dcterms:modified>
</cp:coreProperties>
</file>