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256" r:id="rId2"/>
    <p:sldId id="591" r:id="rId3"/>
    <p:sldId id="597" r:id="rId4"/>
    <p:sldId id="588" r:id="rId5"/>
    <p:sldId id="598" r:id="rId6"/>
    <p:sldId id="587" r:id="rId7"/>
  </p:sldIdLst>
  <p:sldSz cx="12192000" cy="6858000"/>
  <p:notesSz cx="6858000" cy="9144000"/>
  <p:defaultTextStyle>
    <a:defPPr>
      <a:defRPr lang="es-CO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MS PGothic" panose="020B0600070205080204" pitchFamily="34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D3333"/>
    <a:srgbClr val="EAEAEA"/>
    <a:srgbClr val="DADADA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D5ABB26-0587-4C30-8999-92F81FD0307C}" styleName="Sin estilo ni cuadrícula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F5AB1C69-6EDB-4FF4-983F-18BD219EF322}" styleName="Estilo medio 2 - Énfasis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Estilo medio 2 - Énfasis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00A15C55-8517-42AA-B614-E9B94910E393}" styleName="Estilo medio 2 - Énfasis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073A0DAA-6AF3-43AB-8588-CEC1D06C72B9}" styleName="Estilo medio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5940675A-B579-460E-94D1-54222C63F5DA}" styleName="Sin estilo, cuadrícula de la tabla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7E9639D4-E3E2-4D34-9284-5A2195B3D0D7}" styleName="Estilo claro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  <a:tblStyle styleId="{93296810-A885-4BE3-A3E7-6D5BEEA58F35}" styleName="Estilo medio 2 - Énfasis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793D81CF-94F2-401A-BA57-92F5A7B2D0C5}" styleName="Estilo medio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  <a:tblStyle styleId="{9D7B26C5-4107-4FEC-AEDC-1716B250A1EF}" styleName="Estilo claro 1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12700" cmpd="sng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127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21E4AEA4-8DFA-4A89-87EB-49C32662AFE0}" styleName="Estilo medio 2 - Énfasis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69" d="100"/>
          <a:sy n="69" d="100"/>
        </p:scale>
        <p:origin x="756" y="72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3">
  <dgm:title val=""/>
  <dgm:desc val=""/>
  <dgm:catLst>
    <dgm:cat type="colorful" pri="10300"/>
  </dgm:catLst>
  <dgm:styleLbl name="node0">
    <dgm:fillClrLst meth="repeat"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3"/>
      <a:schemeClr val="accent4"/>
    </dgm:fillClrLst>
    <dgm:linClrLst>
      <a:schemeClr val="accent3"/>
      <a:schemeClr val="accent4"/>
    </dgm:linClrLst>
    <dgm:effectClrLst/>
    <dgm:txLinClrLst/>
    <dgm:txFillClrLst/>
    <dgm:txEffectClrLst/>
  </dgm:styleLbl>
  <dgm:styleLbl name="lnNode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3">
        <a:alpha val="50000"/>
      </a:schemeClr>
      <a:schemeClr val="accent4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3">
        <a:tint val="50000"/>
      </a:schemeClr>
      <a:schemeClr val="accent4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3">
        <a:tint val="50000"/>
      </a:schemeClr>
      <a:schemeClr val="accent4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3"/>
      <a:schemeClr val="accent4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3"/>
      <a:schemeClr val="accent4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3"/>
    </dgm:fillClrLst>
    <dgm:linClrLst meth="repeat">
      <a:schemeClr val="accent3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3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4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5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2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3"/>
    </dgm:fillClrLst>
    <dgm:linClrLst meth="repeat">
      <a:schemeClr val="accent3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2">
        <a:tint val="90000"/>
      </a:schemeClr>
    </dgm:fillClrLst>
    <dgm:linClrLst meth="repeat">
      <a:schemeClr val="accent4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2">
        <a:tint val="70000"/>
      </a:schemeClr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2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3"/>
      <a:schemeClr val="accent4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3">
        <a:tint val="40000"/>
        <a:alpha val="90000"/>
      </a:schemeClr>
      <a:schemeClr val="accent4">
        <a:tint val="40000"/>
        <a:alpha val="90000"/>
      </a:schemeClr>
    </dgm:fillClrLst>
    <dgm:linClrLst>
      <a:schemeClr val="accent3">
        <a:tint val="40000"/>
        <a:alpha val="90000"/>
      </a:schemeClr>
      <a:schemeClr val="accent4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5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3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3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2">
        <a:tint val="50000"/>
        <a:alpha val="40000"/>
      </a:schemeClr>
    </dgm:fillClrLst>
    <dgm:linClrLst meth="repeat">
      <a:schemeClr val="accent3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3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3E5D5B6-11EF-4762-B46D-96E3A12B6407}" type="doc">
      <dgm:prSet loTypeId="urn:microsoft.com/office/officeart/2005/8/layout/vList3" loCatId="list" qsTypeId="urn:microsoft.com/office/officeart/2005/8/quickstyle/simple5" qsCatId="simple" csTypeId="urn:microsoft.com/office/officeart/2005/8/colors/colorful3" csCatId="colorful" phldr="1"/>
      <dgm:spPr/>
    </dgm:pt>
    <dgm:pt modelId="{34903DB3-A88D-40E7-A033-A2E94D9E966D}">
      <dgm:prSet phldrT="[Texto]"/>
      <dgm:spPr/>
      <dgm:t>
        <a:bodyPr/>
        <a:lstStyle/>
        <a:p>
          <a:r>
            <a:rPr lang="es-MX" smtClean="0"/>
            <a:t>Diseñar talleres de formación virtual para el rescate de los valores familiares a través de la transmisión oral de los diferentes mitos y leyendas de la comunidad.</a:t>
          </a:r>
          <a:endParaRPr lang="es-ES"/>
        </a:p>
      </dgm:t>
    </dgm:pt>
    <dgm:pt modelId="{01770C97-80BD-4031-AC9B-18E763BB0E91}" type="parTrans" cxnId="{DB53E651-B77F-4C6C-B581-B4DC97B545B3}">
      <dgm:prSet/>
      <dgm:spPr/>
      <dgm:t>
        <a:bodyPr/>
        <a:lstStyle/>
        <a:p>
          <a:endParaRPr lang="es-ES"/>
        </a:p>
      </dgm:t>
    </dgm:pt>
    <dgm:pt modelId="{B3BA7802-11A4-4107-B07D-6149CA653519}" type="sibTrans" cxnId="{DB53E651-B77F-4C6C-B581-B4DC97B545B3}">
      <dgm:prSet/>
      <dgm:spPr/>
      <dgm:t>
        <a:bodyPr/>
        <a:lstStyle/>
        <a:p>
          <a:endParaRPr lang="es-ES"/>
        </a:p>
      </dgm:t>
    </dgm:pt>
    <dgm:pt modelId="{A0AFEAF9-E4BF-442F-B75B-0DDBC5D082B0}">
      <dgm:prSet phldrT="[Texto]"/>
      <dgm:spPr/>
      <dgm:t>
        <a:bodyPr/>
        <a:lstStyle/>
        <a:p>
          <a:r>
            <a:rPr lang="es-MX" dirty="0" smtClean="0"/>
            <a:t>Generar espacios de diálogo y unión familiar a partir de las narrativas urbanas</a:t>
          </a:r>
          <a:endParaRPr lang="es-ES" dirty="0"/>
        </a:p>
      </dgm:t>
    </dgm:pt>
    <dgm:pt modelId="{FC0AC643-0E76-4CAC-8441-D1BFF2584FB2}" type="parTrans" cxnId="{78160692-A8D8-4EF1-A24B-6986331A8660}">
      <dgm:prSet/>
      <dgm:spPr/>
      <dgm:t>
        <a:bodyPr/>
        <a:lstStyle/>
        <a:p>
          <a:endParaRPr lang="es-ES"/>
        </a:p>
      </dgm:t>
    </dgm:pt>
    <dgm:pt modelId="{BF83062C-D3CB-4D5B-A9CC-1960C7AE6614}" type="sibTrans" cxnId="{78160692-A8D8-4EF1-A24B-6986331A8660}">
      <dgm:prSet/>
      <dgm:spPr/>
      <dgm:t>
        <a:bodyPr/>
        <a:lstStyle/>
        <a:p>
          <a:endParaRPr lang="es-ES"/>
        </a:p>
      </dgm:t>
    </dgm:pt>
    <dgm:pt modelId="{355D51AC-E6BA-45EB-8BFC-F2A58FD6DADC}">
      <dgm:prSet phldrT="[Texto]"/>
      <dgm:spPr/>
      <dgm:t>
        <a:bodyPr/>
        <a:lstStyle/>
        <a:p>
          <a:r>
            <a:rPr lang="es-MX" dirty="0" smtClean="0"/>
            <a:t>Crear un banco de recursos literarios desde la tradición oral familiar.</a:t>
          </a:r>
          <a:endParaRPr lang="es-ES" dirty="0"/>
        </a:p>
      </dgm:t>
    </dgm:pt>
    <dgm:pt modelId="{457FFC04-B00F-4962-B8B6-0C136D03EB4C}" type="parTrans" cxnId="{CBF0B532-385F-485A-B5C1-D6C1D5F9B70C}">
      <dgm:prSet/>
      <dgm:spPr/>
      <dgm:t>
        <a:bodyPr/>
        <a:lstStyle/>
        <a:p>
          <a:endParaRPr lang="es-ES"/>
        </a:p>
      </dgm:t>
    </dgm:pt>
    <dgm:pt modelId="{3A4CBDD5-6CF5-41FD-A5AE-D455A849C7BA}" type="sibTrans" cxnId="{CBF0B532-385F-485A-B5C1-D6C1D5F9B70C}">
      <dgm:prSet/>
      <dgm:spPr/>
      <dgm:t>
        <a:bodyPr/>
        <a:lstStyle/>
        <a:p>
          <a:endParaRPr lang="es-ES"/>
        </a:p>
      </dgm:t>
    </dgm:pt>
    <dgm:pt modelId="{E6D085FA-348B-4083-B2F7-22F710A1B202}" type="pres">
      <dgm:prSet presAssocID="{D3E5D5B6-11EF-4762-B46D-96E3A12B6407}" presName="linearFlow" presStyleCnt="0">
        <dgm:presLayoutVars>
          <dgm:dir/>
          <dgm:resizeHandles val="exact"/>
        </dgm:presLayoutVars>
      </dgm:prSet>
      <dgm:spPr/>
    </dgm:pt>
    <dgm:pt modelId="{C1C92283-2761-4BB3-88B8-A61DB7F1A452}" type="pres">
      <dgm:prSet presAssocID="{34903DB3-A88D-40E7-A033-A2E94D9E966D}" presName="composite" presStyleCnt="0"/>
      <dgm:spPr/>
    </dgm:pt>
    <dgm:pt modelId="{DF5240CE-ACD8-4D54-A67C-B4C6F910A890}" type="pres">
      <dgm:prSet presAssocID="{34903DB3-A88D-40E7-A033-A2E94D9E966D}" presName="imgShp" presStyleLbl="fgImgPlace1" presStyleIdx="0" presStyleCnt="3"/>
      <dgm:spPr/>
    </dgm:pt>
    <dgm:pt modelId="{898DDD48-B699-47AE-B832-2A96DE711023}" type="pres">
      <dgm:prSet presAssocID="{34903DB3-A88D-40E7-A033-A2E94D9E966D}" presName="txShp" presStyleLbl="node1" presStyleIdx="0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3987CEF6-FF7B-4EC4-898C-2D505734469D}" type="pres">
      <dgm:prSet presAssocID="{B3BA7802-11A4-4107-B07D-6149CA653519}" presName="spacing" presStyleCnt="0"/>
      <dgm:spPr/>
    </dgm:pt>
    <dgm:pt modelId="{1DBD14F1-BFF1-4BB6-8A6B-A78D861A6563}" type="pres">
      <dgm:prSet presAssocID="{A0AFEAF9-E4BF-442F-B75B-0DDBC5D082B0}" presName="composite" presStyleCnt="0"/>
      <dgm:spPr/>
    </dgm:pt>
    <dgm:pt modelId="{9CB9D006-D522-4C08-A344-42EEF17BFF19}" type="pres">
      <dgm:prSet presAssocID="{A0AFEAF9-E4BF-442F-B75B-0DDBC5D082B0}" presName="imgShp" presStyleLbl="fgImgPlace1" presStyleIdx="1" presStyleCnt="3"/>
      <dgm:spPr/>
    </dgm:pt>
    <dgm:pt modelId="{E5BE9D56-1FB8-4752-A226-3B67F63F0330}" type="pres">
      <dgm:prSet presAssocID="{A0AFEAF9-E4BF-442F-B75B-0DDBC5D082B0}" presName="txShp" presStyleLbl="node1" presStyleIdx="1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  <dgm:pt modelId="{8649A282-3A4E-4635-9314-3AB07D453DB1}" type="pres">
      <dgm:prSet presAssocID="{BF83062C-D3CB-4D5B-A9CC-1960C7AE6614}" presName="spacing" presStyleCnt="0"/>
      <dgm:spPr/>
    </dgm:pt>
    <dgm:pt modelId="{4E399E5F-0423-4180-9D0F-44239BF37634}" type="pres">
      <dgm:prSet presAssocID="{355D51AC-E6BA-45EB-8BFC-F2A58FD6DADC}" presName="composite" presStyleCnt="0"/>
      <dgm:spPr/>
    </dgm:pt>
    <dgm:pt modelId="{6CF9C4F1-B4DB-49C1-8A46-CA0983C74E7E}" type="pres">
      <dgm:prSet presAssocID="{355D51AC-E6BA-45EB-8BFC-F2A58FD6DADC}" presName="imgShp" presStyleLbl="fgImgPlace1" presStyleIdx="2" presStyleCnt="3"/>
      <dgm:spPr/>
    </dgm:pt>
    <dgm:pt modelId="{03D691FE-174F-49FC-811C-27FA896837C8}" type="pres">
      <dgm:prSet presAssocID="{355D51AC-E6BA-45EB-8BFC-F2A58FD6DADC}" presName="txShp" presStyleLbl="node1" presStyleIdx="2" presStyleCnt="3">
        <dgm:presLayoutVars>
          <dgm:bulletEnabled val="1"/>
        </dgm:presLayoutVars>
      </dgm:prSet>
      <dgm:spPr/>
      <dgm:t>
        <a:bodyPr/>
        <a:lstStyle/>
        <a:p>
          <a:endParaRPr lang="es-ES"/>
        </a:p>
      </dgm:t>
    </dgm:pt>
  </dgm:ptLst>
  <dgm:cxnLst>
    <dgm:cxn modelId="{DB53E651-B77F-4C6C-B581-B4DC97B545B3}" srcId="{D3E5D5B6-11EF-4762-B46D-96E3A12B6407}" destId="{34903DB3-A88D-40E7-A033-A2E94D9E966D}" srcOrd="0" destOrd="0" parTransId="{01770C97-80BD-4031-AC9B-18E763BB0E91}" sibTransId="{B3BA7802-11A4-4107-B07D-6149CA653519}"/>
    <dgm:cxn modelId="{CBF0B532-385F-485A-B5C1-D6C1D5F9B70C}" srcId="{D3E5D5B6-11EF-4762-B46D-96E3A12B6407}" destId="{355D51AC-E6BA-45EB-8BFC-F2A58FD6DADC}" srcOrd="2" destOrd="0" parTransId="{457FFC04-B00F-4962-B8B6-0C136D03EB4C}" sibTransId="{3A4CBDD5-6CF5-41FD-A5AE-D455A849C7BA}"/>
    <dgm:cxn modelId="{8D26310F-D3E2-48F0-9775-A97376E5FE9F}" type="presOf" srcId="{A0AFEAF9-E4BF-442F-B75B-0DDBC5D082B0}" destId="{E5BE9D56-1FB8-4752-A226-3B67F63F0330}" srcOrd="0" destOrd="0" presId="urn:microsoft.com/office/officeart/2005/8/layout/vList3"/>
    <dgm:cxn modelId="{01E52E49-687E-4753-8133-6F4A7D246EAE}" type="presOf" srcId="{355D51AC-E6BA-45EB-8BFC-F2A58FD6DADC}" destId="{03D691FE-174F-49FC-811C-27FA896837C8}" srcOrd="0" destOrd="0" presId="urn:microsoft.com/office/officeart/2005/8/layout/vList3"/>
    <dgm:cxn modelId="{BB80ED20-FEE9-4CB6-9366-1A61D583B1B0}" type="presOf" srcId="{34903DB3-A88D-40E7-A033-A2E94D9E966D}" destId="{898DDD48-B699-47AE-B832-2A96DE711023}" srcOrd="0" destOrd="0" presId="urn:microsoft.com/office/officeart/2005/8/layout/vList3"/>
    <dgm:cxn modelId="{78160692-A8D8-4EF1-A24B-6986331A8660}" srcId="{D3E5D5B6-11EF-4762-B46D-96E3A12B6407}" destId="{A0AFEAF9-E4BF-442F-B75B-0DDBC5D082B0}" srcOrd="1" destOrd="0" parTransId="{FC0AC643-0E76-4CAC-8441-D1BFF2584FB2}" sibTransId="{BF83062C-D3CB-4D5B-A9CC-1960C7AE6614}"/>
    <dgm:cxn modelId="{64D240D8-9E3D-4B71-BE51-E4843C8C2FAD}" type="presOf" srcId="{D3E5D5B6-11EF-4762-B46D-96E3A12B6407}" destId="{E6D085FA-348B-4083-B2F7-22F710A1B202}" srcOrd="0" destOrd="0" presId="urn:microsoft.com/office/officeart/2005/8/layout/vList3"/>
    <dgm:cxn modelId="{8E9DD2B4-A6B0-478C-B8E3-901C6FBC57E0}" type="presParOf" srcId="{E6D085FA-348B-4083-B2F7-22F710A1B202}" destId="{C1C92283-2761-4BB3-88B8-A61DB7F1A452}" srcOrd="0" destOrd="0" presId="urn:microsoft.com/office/officeart/2005/8/layout/vList3"/>
    <dgm:cxn modelId="{EC1A78CB-66EF-43AE-9D4E-0E7C00B94041}" type="presParOf" srcId="{C1C92283-2761-4BB3-88B8-A61DB7F1A452}" destId="{DF5240CE-ACD8-4D54-A67C-B4C6F910A890}" srcOrd="0" destOrd="0" presId="urn:microsoft.com/office/officeart/2005/8/layout/vList3"/>
    <dgm:cxn modelId="{A1B16C7D-978D-4700-B16A-D44E3F6B3CEA}" type="presParOf" srcId="{C1C92283-2761-4BB3-88B8-A61DB7F1A452}" destId="{898DDD48-B699-47AE-B832-2A96DE711023}" srcOrd="1" destOrd="0" presId="urn:microsoft.com/office/officeart/2005/8/layout/vList3"/>
    <dgm:cxn modelId="{1CA31054-89F3-4248-A065-1B16527074B1}" type="presParOf" srcId="{E6D085FA-348B-4083-B2F7-22F710A1B202}" destId="{3987CEF6-FF7B-4EC4-898C-2D505734469D}" srcOrd="1" destOrd="0" presId="urn:microsoft.com/office/officeart/2005/8/layout/vList3"/>
    <dgm:cxn modelId="{6A625C6D-C5DC-4D1F-A3A1-7C070A4975B0}" type="presParOf" srcId="{E6D085FA-348B-4083-B2F7-22F710A1B202}" destId="{1DBD14F1-BFF1-4BB6-8A6B-A78D861A6563}" srcOrd="2" destOrd="0" presId="urn:microsoft.com/office/officeart/2005/8/layout/vList3"/>
    <dgm:cxn modelId="{6998AA8D-7632-4F01-96E8-565B51062CB1}" type="presParOf" srcId="{1DBD14F1-BFF1-4BB6-8A6B-A78D861A6563}" destId="{9CB9D006-D522-4C08-A344-42EEF17BFF19}" srcOrd="0" destOrd="0" presId="urn:microsoft.com/office/officeart/2005/8/layout/vList3"/>
    <dgm:cxn modelId="{353AB991-9707-4D05-96E5-65BD0CA1AC57}" type="presParOf" srcId="{1DBD14F1-BFF1-4BB6-8A6B-A78D861A6563}" destId="{E5BE9D56-1FB8-4752-A226-3B67F63F0330}" srcOrd="1" destOrd="0" presId="urn:microsoft.com/office/officeart/2005/8/layout/vList3"/>
    <dgm:cxn modelId="{510B268B-EEC0-4E2D-A90A-78D782843009}" type="presParOf" srcId="{E6D085FA-348B-4083-B2F7-22F710A1B202}" destId="{8649A282-3A4E-4635-9314-3AB07D453DB1}" srcOrd="3" destOrd="0" presId="urn:microsoft.com/office/officeart/2005/8/layout/vList3"/>
    <dgm:cxn modelId="{4C252EB8-F5B9-4B3B-9F5B-9FFAD49BC76E}" type="presParOf" srcId="{E6D085FA-348B-4083-B2F7-22F710A1B202}" destId="{4E399E5F-0423-4180-9D0F-44239BF37634}" srcOrd="4" destOrd="0" presId="urn:microsoft.com/office/officeart/2005/8/layout/vList3"/>
    <dgm:cxn modelId="{2E262460-8211-4931-A430-BCE53DAE7DD7}" type="presParOf" srcId="{4E399E5F-0423-4180-9D0F-44239BF37634}" destId="{6CF9C4F1-B4DB-49C1-8A46-CA0983C74E7E}" srcOrd="0" destOrd="0" presId="urn:microsoft.com/office/officeart/2005/8/layout/vList3"/>
    <dgm:cxn modelId="{DBEF008F-7E33-457D-9AAC-607EC1EC2B60}" type="presParOf" srcId="{4E399E5F-0423-4180-9D0F-44239BF37634}" destId="{03D691FE-174F-49FC-811C-27FA896837C8}" srcOrd="1" destOrd="0" presId="urn:microsoft.com/office/officeart/2005/8/layout/v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13DC5BC7-DC8F-4D05-AEDF-CA6067A34B2A}" type="doc">
      <dgm:prSet loTypeId="urn:microsoft.com/office/officeart/2005/8/layout/hierarchy4" loCatId="list" qsTypeId="urn:microsoft.com/office/officeart/2005/8/quickstyle/simple5" qsCatId="simple" csTypeId="urn:microsoft.com/office/officeart/2005/8/colors/colorful5" csCatId="colorful" phldr="1"/>
      <dgm:spPr/>
      <dgm:t>
        <a:bodyPr/>
        <a:lstStyle/>
        <a:p>
          <a:endParaRPr lang="es-ES"/>
        </a:p>
      </dgm:t>
    </dgm:pt>
    <dgm:pt modelId="{05B85147-2808-4681-BC6D-693C51AEDC94}">
      <dgm:prSet phldrT="[Texto]"/>
      <dgm:spPr/>
      <dgm:t>
        <a:bodyPr/>
        <a:lstStyle/>
        <a:p>
          <a:r>
            <a:rPr lang="es-MX" dirty="0" smtClean="0"/>
            <a:t>La institución educativa </a:t>
          </a:r>
        </a:p>
        <a:p>
          <a:r>
            <a:rPr lang="es-MX" dirty="0" smtClean="0"/>
            <a:t>La Divina Pastora </a:t>
          </a:r>
          <a:endParaRPr lang="es-ES" dirty="0"/>
        </a:p>
      </dgm:t>
    </dgm:pt>
    <dgm:pt modelId="{E8DE5B1D-FA32-43E4-A77F-289080EDF5E9}" type="parTrans" cxnId="{42E58F25-5493-4EAA-8312-55CBCC464CE3}">
      <dgm:prSet/>
      <dgm:spPr/>
      <dgm:t>
        <a:bodyPr/>
        <a:lstStyle/>
        <a:p>
          <a:endParaRPr lang="es-ES"/>
        </a:p>
      </dgm:t>
    </dgm:pt>
    <dgm:pt modelId="{F1AFB2FF-4226-4D68-BAF5-CF9838D0975D}" type="sibTrans" cxnId="{42E58F25-5493-4EAA-8312-55CBCC464CE3}">
      <dgm:prSet/>
      <dgm:spPr/>
      <dgm:t>
        <a:bodyPr/>
        <a:lstStyle/>
        <a:p>
          <a:endParaRPr lang="es-ES"/>
        </a:p>
      </dgm:t>
    </dgm:pt>
    <dgm:pt modelId="{A46B3C79-CAED-4E7A-8941-01A23764F48B}">
      <dgm:prSet phldrT="[Texto]"/>
      <dgm:spPr/>
      <dgm:t>
        <a:bodyPr/>
        <a:lstStyle/>
        <a:p>
          <a:r>
            <a:rPr lang="es-MX" dirty="0" smtClean="0"/>
            <a:t>Grados séptimos y octavos de la jornada de la mañana</a:t>
          </a:r>
          <a:endParaRPr lang="es-ES" dirty="0"/>
        </a:p>
      </dgm:t>
    </dgm:pt>
    <dgm:pt modelId="{95E1F0F4-380F-47AB-9008-0D743EC5C156}" type="parTrans" cxnId="{C1EDA819-8720-4FB1-9CBF-CAD1346F9F92}">
      <dgm:prSet/>
      <dgm:spPr/>
      <dgm:t>
        <a:bodyPr/>
        <a:lstStyle/>
        <a:p>
          <a:endParaRPr lang="es-ES"/>
        </a:p>
      </dgm:t>
    </dgm:pt>
    <dgm:pt modelId="{CCEEE323-83DC-4D7C-BDE7-891AC01890D1}" type="sibTrans" cxnId="{C1EDA819-8720-4FB1-9CBF-CAD1346F9F92}">
      <dgm:prSet/>
      <dgm:spPr/>
      <dgm:t>
        <a:bodyPr/>
        <a:lstStyle/>
        <a:p>
          <a:endParaRPr lang="es-ES"/>
        </a:p>
      </dgm:t>
    </dgm:pt>
    <dgm:pt modelId="{FEE04BF3-81DD-4231-92C0-85F1474E4C05}">
      <dgm:prSet phldrT="[Texto]"/>
      <dgm:spPr/>
      <dgm:t>
        <a:bodyPr/>
        <a:lstStyle/>
        <a:p>
          <a:r>
            <a:rPr lang="es-MX" dirty="0" smtClean="0"/>
            <a:t>Familias</a:t>
          </a:r>
          <a:endParaRPr lang="es-ES" dirty="0"/>
        </a:p>
      </dgm:t>
    </dgm:pt>
    <dgm:pt modelId="{32D66D57-56F9-4EBA-86AD-843334FC89DD}" type="parTrans" cxnId="{A6923889-D048-4C9A-B209-826A87FD8808}">
      <dgm:prSet/>
      <dgm:spPr/>
      <dgm:t>
        <a:bodyPr/>
        <a:lstStyle/>
        <a:p>
          <a:endParaRPr lang="es-ES"/>
        </a:p>
      </dgm:t>
    </dgm:pt>
    <dgm:pt modelId="{C187CB42-31F8-4897-AF19-43B8A3BE717E}" type="sibTrans" cxnId="{A6923889-D048-4C9A-B209-826A87FD8808}">
      <dgm:prSet/>
      <dgm:spPr/>
      <dgm:t>
        <a:bodyPr/>
        <a:lstStyle/>
        <a:p>
          <a:endParaRPr lang="es-ES"/>
        </a:p>
      </dgm:t>
    </dgm:pt>
    <dgm:pt modelId="{2D56C920-AB8C-4268-8A96-B1A32CBED9D6}">
      <dgm:prSet phldrT="[Texto]"/>
      <dgm:spPr/>
      <dgm:t>
        <a:bodyPr/>
        <a:lstStyle/>
        <a:p>
          <a:r>
            <a:rPr lang="es-MX" dirty="0" smtClean="0"/>
            <a:t>80 personas </a:t>
          </a:r>
          <a:r>
            <a:rPr lang="es-MX" dirty="0" err="1" smtClean="0"/>
            <a:t>aprx</a:t>
          </a:r>
          <a:r>
            <a:rPr lang="es-MX" dirty="0" smtClean="0"/>
            <a:t>.</a:t>
          </a:r>
          <a:endParaRPr lang="es-ES" dirty="0"/>
        </a:p>
      </dgm:t>
    </dgm:pt>
    <dgm:pt modelId="{263EFA2B-67C2-4A3B-B28A-E5DE952F5818}" type="parTrans" cxnId="{23C83A74-DA74-4F00-B8C9-9604D4650A28}">
      <dgm:prSet/>
      <dgm:spPr/>
      <dgm:t>
        <a:bodyPr/>
        <a:lstStyle/>
        <a:p>
          <a:endParaRPr lang="es-ES"/>
        </a:p>
      </dgm:t>
    </dgm:pt>
    <dgm:pt modelId="{19A01031-1856-4DAC-B70A-39D972D01029}" type="sibTrans" cxnId="{23C83A74-DA74-4F00-B8C9-9604D4650A28}">
      <dgm:prSet/>
      <dgm:spPr/>
      <dgm:t>
        <a:bodyPr/>
        <a:lstStyle/>
        <a:p>
          <a:endParaRPr lang="es-ES"/>
        </a:p>
      </dgm:t>
    </dgm:pt>
    <dgm:pt modelId="{BEA7C5B7-5BC6-474F-A20E-CD22467263B2}" type="pres">
      <dgm:prSet presAssocID="{13DC5BC7-DC8F-4D05-AEDF-CA6067A34B2A}" presName="Name0" presStyleCnt="0">
        <dgm:presLayoutVars>
          <dgm:chPref val="1"/>
          <dgm:dir/>
          <dgm:animOne val="branch"/>
          <dgm:animLvl val="lvl"/>
          <dgm:resizeHandles/>
        </dgm:presLayoutVars>
      </dgm:prSet>
      <dgm:spPr/>
    </dgm:pt>
    <dgm:pt modelId="{E1717F8C-4158-4A79-B357-DC7B404EE229}" type="pres">
      <dgm:prSet presAssocID="{05B85147-2808-4681-BC6D-693C51AEDC94}" presName="vertOne" presStyleCnt="0"/>
      <dgm:spPr/>
    </dgm:pt>
    <dgm:pt modelId="{9633C03D-1959-4E9A-B461-34DE9E61705F}" type="pres">
      <dgm:prSet presAssocID="{05B85147-2808-4681-BC6D-693C51AEDC94}" presName="txOne" presStyleLbl="node0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CBB11A84-EA0B-4E08-87CE-3D1D3D2529FB}" type="pres">
      <dgm:prSet presAssocID="{05B85147-2808-4681-BC6D-693C51AEDC94}" presName="parTransOne" presStyleCnt="0"/>
      <dgm:spPr/>
    </dgm:pt>
    <dgm:pt modelId="{208DFFF7-4B41-4E51-8D42-F3B5BDB7A79D}" type="pres">
      <dgm:prSet presAssocID="{05B85147-2808-4681-BC6D-693C51AEDC94}" presName="horzOne" presStyleCnt="0"/>
      <dgm:spPr/>
    </dgm:pt>
    <dgm:pt modelId="{2E9BB780-2CEB-4426-826F-39DB7E943606}" type="pres">
      <dgm:prSet presAssocID="{A46B3C79-CAED-4E7A-8941-01A23764F48B}" presName="vertTwo" presStyleCnt="0"/>
      <dgm:spPr/>
    </dgm:pt>
    <dgm:pt modelId="{88F5D6BD-35B1-48A6-A9C6-DECFAC749520}" type="pres">
      <dgm:prSet presAssocID="{A46B3C79-CAED-4E7A-8941-01A23764F48B}" presName="txTwo" presStyleLbl="node2" presStyleIdx="0" presStyleCnt="1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D9DD138A-F34B-4817-B294-02BD39162C62}" type="pres">
      <dgm:prSet presAssocID="{A46B3C79-CAED-4E7A-8941-01A23764F48B}" presName="parTransTwo" presStyleCnt="0"/>
      <dgm:spPr/>
    </dgm:pt>
    <dgm:pt modelId="{506EFDCC-1D55-4622-9A8E-9DB04ABAEB2A}" type="pres">
      <dgm:prSet presAssocID="{A46B3C79-CAED-4E7A-8941-01A23764F48B}" presName="horzTwo" presStyleCnt="0"/>
      <dgm:spPr/>
    </dgm:pt>
    <dgm:pt modelId="{F01A767F-8E70-4609-ACF8-C9977651FBB1}" type="pres">
      <dgm:prSet presAssocID="{FEE04BF3-81DD-4231-92C0-85F1474E4C05}" presName="vertThree" presStyleCnt="0"/>
      <dgm:spPr/>
    </dgm:pt>
    <dgm:pt modelId="{1FF8A56F-C4CA-4CD9-BC97-152ED3A53928}" type="pres">
      <dgm:prSet presAssocID="{FEE04BF3-81DD-4231-92C0-85F1474E4C05}" presName="txThree" presStyleLbl="node3" presStyleIdx="0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54E0491A-D795-4D3F-BCAB-AE865C1D3814}" type="pres">
      <dgm:prSet presAssocID="{FEE04BF3-81DD-4231-92C0-85F1474E4C05}" presName="horzThree" presStyleCnt="0"/>
      <dgm:spPr/>
    </dgm:pt>
    <dgm:pt modelId="{0DBA23C2-8538-41F1-8FED-46C1A18E8640}" type="pres">
      <dgm:prSet presAssocID="{C187CB42-31F8-4897-AF19-43B8A3BE717E}" presName="sibSpaceThree" presStyleCnt="0"/>
      <dgm:spPr/>
    </dgm:pt>
    <dgm:pt modelId="{F26C4041-A7A9-48E5-82F0-FDA9EDEA8274}" type="pres">
      <dgm:prSet presAssocID="{2D56C920-AB8C-4268-8A96-B1A32CBED9D6}" presName="vertThree" presStyleCnt="0"/>
      <dgm:spPr/>
    </dgm:pt>
    <dgm:pt modelId="{71D411D9-169B-4D28-AD68-725093BCF45B}" type="pres">
      <dgm:prSet presAssocID="{2D56C920-AB8C-4268-8A96-B1A32CBED9D6}" presName="txThree" presStyleLbl="node3" presStyleIdx="1" presStyleCnt="2">
        <dgm:presLayoutVars>
          <dgm:chPref val="3"/>
        </dgm:presLayoutVars>
      </dgm:prSet>
      <dgm:spPr/>
      <dgm:t>
        <a:bodyPr/>
        <a:lstStyle/>
        <a:p>
          <a:endParaRPr lang="es-ES"/>
        </a:p>
      </dgm:t>
    </dgm:pt>
    <dgm:pt modelId="{19F17317-16F2-42CB-92A4-12CAFA8F84D3}" type="pres">
      <dgm:prSet presAssocID="{2D56C920-AB8C-4268-8A96-B1A32CBED9D6}" presName="horzThree" presStyleCnt="0"/>
      <dgm:spPr/>
    </dgm:pt>
  </dgm:ptLst>
  <dgm:cxnLst>
    <dgm:cxn modelId="{48D7C710-DCE0-4834-B054-299AC2D9F0B8}" type="presOf" srcId="{A46B3C79-CAED-4E7A-8941-01A23764F48B}" destId="{88F5D6BD-35B1-48A6-A9C6-DECFAC749520}" srcOrd="0" destOrd="0" presId="urn:microsoft.com/office/officeart/2005/8/layout/hierarchy4"/>
    <dgm:cxn modelId="{576BC8FC-0D43-4266-B35A-AF7C49AE4C93}" type="presOf" srcId="{05B85147-2808-4681-BC6D-693C51AEDC94}" destId="{9633C03D-1959-4E9A-B461-34DE9E61705F}" srcOrd="0" destOrd="0" presId="urn:microsoft.com/office/officeart/2005/8/layout/hierarchy4"/>
    <dgm:cxn modelId="{23C83A74-DA74-4F00-B8C9-9604D4650A28}" srcId="{A46B3C79-CAED-4E7A-8941-01A23764F48B}" destId="{2D56C920-AB8C-4268-8A96-B1A32CBED9D6}" srcOrd="1" destOrd="0" parTransId="{263EFA2B-67C2-4A3B-B28A-E5DE952F5818}" sibTransId="{19A01031-1856-4DAC-B70A-39D972D01029}"/>
    <dgm:cxn modelId="{A6923889-D048-4C9A-B209-826A87FD8808}" srcId="{A46B3C79-CAED-4E7A-8941-01A23764F48B}" destId="{FEE04BF3-81DD-4231-92C0-85F1474E4C05}" srcOrd="0" destOrd="0" parTransId="{32D66D57-56F9-4EBA-86AD-843334FC89DD}" sibTransId="{C187CB42-31F8-4897-AF19-43B8A3BE717E}"/>
    <dgm:cxn modelId="{B038CF9F-294A-4291-B3C5-B26C07A0782F}" type="presOf" srcId="{13DC5BC7-DC8F-4D05-AEDF-CA6067A34B2A}" destId="{BEA7C5B7-5BC6-474F-A20E-CD22467263B2}" srcOrd="0" destOrd="0" presId="urn:microsoft.com/office/officeart/2005/8/layout/hierarchy4"/>
    <dgm:cxn modelId="{9D9806B2-A749-4CD0-9063-83BDC4B3D9EB}" type="presOf" srcId="{2D56C920-AB8C-4268-8A96-B1A32CBED9D6}" destId="{71D411D9-169B-4D28-AD68-725093BCF45B}" srcOrd="0" destOrd="0" presId="urn:microsoft.com/office/officeart/2005/8/layout/hierarchy4"/>
    <dgm:cxn modelId="{C1EDA819-8720-4FB1-9CBF-CAD1346F9F92}" srcId="{05B85147-2808-4681-BC6D-693C51AEDC94}" destId="{A46B3C79-CAED-4E7A-8941-01A23764F48B}" srcOrd="0" destOrd="0" parTransId="{95E1F0F4-380F-47AB-9008-0D743EC5C156}" sibTransId="{CCEEE323-83DC-4D7C-BDE7-891AC01890D1}"/>
    <dgm:cxn modelId="{D1139693-B622-4F2B-BD53-F9DA56AFECA7}" type="presOf" srcId="{FEE04BF3-81DD-4231-92C0-85F1474E4C05}" destId="{1FF8A56F-C4CA-4CD9-BC97-152ED3A53928}" srcOrd="0" destOrd="0" presId="urn:microsoft.com/office/officeart/2005/8/layout/hierarchy4"/>
    <dgm:cxn modelId="{42E58F25-5493-4EAA-8312-55CBCC464CE3}" srcId="{13DC5BC7-DC8F-4D05-AEDF-CA6067A34B2A}" destId="{05B85147-2808-4681-BC6D-693C51AEDC94}" srcOrd="0" destOrd="0" parTransId="{E8DE5B1D-FA32-43E4-A77F-289080EDF5E9}" sibTransId="{F1AFB2FF-4226-4D68-BAF5-CF9838D0975D}"/>
    <dgm:cxn modelId="{575342FF-4356-4D78-9433-907B0BD35C4F}" type="presParOf" srcId="{BEA7C5B7-5BC6-474F-A20E-CD22467263B2}" destId="{E1717F8C-4158-4A79-B357-DC7B404EE229}" srcOrd="0" destOrd="0" presId="urn:microsoft.com/office/officeart/2005/8/layout/hierarchy4"/>
    <dgm:cxn modelId="{67756756-B69F-48B6-8DE9-47B4C7365635}" type="presParOf" srcId="{E1717F8C-4158-4A79-B357-DC7B404EE229}" destId="{9633C03D-1959-4E9A-B461-34DE9E61705F}" srcOrd="0" destOrd="0" presId="urn:microsoft.com/office/officeart/2005/8/layout/hierarchy4"/>
    <dgm:cxn modelId="{A677163B-1F23-4105-985C-E22091A4F8F9}" type="presParOf" srcId="{E1717F8C-4158-4A79-B357-DC7B404EE229}" destId="{CBB11A84-EA0B-4E08-87CE-3D1D3D2529FB}" srcOrd="1" destOrd="0" presId="urn:microsoft.com/office/officeart/2005/8/layout/hierarchy4"/>
    <dgm:cxn modelId="{D2B7BBC3-AE6E-428E-9439-092635E69D4C}" type="presParOf" srcId="{E1717F8C-4158-4A79-B357-DC7B404EE229}" destId="{208DFFF7-4B41-4E51-8D42-F3B5BDB7A79D}" srcOrd="2" destOrd="0" presId="urn:microsoft.com/office/officeart/2005/8/layout/hierarchy4"/>
    <dgm:cxn modelId="{CBA4BEBA-DBE3-40B6-9FD6-459047E6D8BB}" type="presParOf" srcId="{208DFFF7-4B41-4E51-8D42-F3B5BDB7A79D}" destId="{2E9BB780-2CEB-4426-826F-39DB7E943606}" srcOrd="0" destOrd="0" presId="urn:microsoft.com/office/officeart/2005/8/layout/hierarchy4"/>
    <dgm:cxn modelId="{60BFC5F0-69A5-4AD4-956A-068AEFBB617A}" type="presParOf" srcId="{2E9BB780-2CEB-4426-826F-39DB7E943606}" destId="{88F5D6BD-35B1-48A6-A9C6-DECFAC749520}" srcOrd="0" destOrd="0" presId="urn:microsoft.com/office/officeart/2005/8/layout/hierarchy4"/>
    <dgm:cxn modelId="{E4DB0F4D-EA1D-409B-A140-9F89B3B53C94}" type="presParOf" srcId="{2E9BB780-2CEB-4426-826F-39DB7E943606}" destId="{D9DD138A-F34B-4817-B294-02BD39162C62}" srcOrd="1" destOrd="0" presId="urn:microsoft.com/office/officeart/2005/8/layout/hierarchy4"/>
    <dgm:cxn modelId="{520FB2C6-3B15-4A7B-8777-2CAE91C4EE81}" type="presParOf" srcId="{2E9BB780-2CEB-4426-826F-39DB7E943606}" destId="{506EFDCC-1D55-4622-9A8E-9DB04ABAEB2A}" srcOrd="2" destOrd="0" presId="urn:microsoft.com/office/officeart/2005/8/layout/hierarchy4"/>
    <dgm:cxn modelId="{31E73834-440F-49F7-B59D-C9CBECDE3785}" type="presParOf" srcId="{506EFDCC-1D55-4622-9A8E-9DB04ABAEB2A}" destId="{F01A767F-8E70-4609-ACF8-C9977651FBB1}" srcOrd="0" destOrd="0" presId="urn:microsoft.com/office/officeart/2005/8/layout/hierarchy4"/>
    <dgm:cxn modelId="{66BFD465-2C1C-4B11-9322-FC885EE66711}" type="presParOf" srcId="{F01A767F-8E70-4609-ACF8-C9977651FBB1}" destId="{1FF8A56F-C4CA-4CD9-BC97-152ED3A53928}" srcOrd="0" destOrd="0" presId="urn:microsoft.com/office/officeart/2005/8/layout/hierarchy4"/>
    <dgm:cxn modelId="{C9BDEEC8-E41E-4724-B59C-B35B586AE5AC}" type="presParOf" srcId="{F01A767F-8E70-4609-ACF8-C9977651FBB1}" destId="{54E0491A-D795-4D3F-BCAB-AE865C1D3814}" srcOrd="1" destOrd="0" presId="urn:microsoft.com/office/officeart/2005/8/layout/hierarchy4"/>
    <dgm:cxn modelId="{E78F9B5A-DC53-4589-9D0E-52107513F2BE}" type="presParOf" srcId="{506EFDCC-1D55-4622-9A8E-9DB04ABAEB2A}" destId="{0DBA23C2-8538-41F1-8FED-46C1A18E8640}" srcOrd="1" destOrd="0" presId="urn:microsoft.com/office/officeart/2005/8/layout/hierarchy4"/>
    <dgm:cxn modelId="{CB96AD29-8852-421E-8448-1645C084FAFA}" type="presParOf" srcId="{506EFDCC-1D55-4622-9A8E-9DB04ABAEB2A}" destId="{F26C4041-A7A9-48E5-82F0-FDA9EDEA8274}" srcOrd="2" destOrd="0" presId="urn:microsoft.com/office/officeart/2005/8/layout/hierarchy4"/>
    <dgm:cxn modelId="{CAD84FE4-9F68-4222-8CD1-1ED786D492BB}" type="presParOf" srcId="{F26C4041-A7A9-48E5-82F0-FDA9EDEA8274}" destId="{71D411D9-169B-4D28-AD68-725093BCF45B}" srcOrd="0" destOrd="0" presId="urn:microsoft.com/office/officeart/2005/8/layout/hierarchy4"/>
    <dgm:cxn modelId="{FEAD1242-C312-48EE-A654-595DDE750237}" type="presParOf" srcId="{F26C4041-A7A9-48E5-82F0-FDA9EDEA8274}" destId="{19F17317-16F2-42CB-92A4-12CAFA8F84D3}" srcOrd="1" destOrd="0" presId="urn:microsoft.com/office/officeart/2005/8/layout/hierarchy4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898DDD48-B699-47AE-B832-2A96DE711023}">
      <dsp:nvSpPr>
        <dsp:cNvPr id="0" name=""/>
        <dsp:cNvSpPr/>
      </dsp:nvSpPr>
      <dsp:spPr>
        <a:xfrm rot="10800000">
          <a:off x="1671392" y="1005"/>
          <a:ext cx="5585642" cy="1057930"/>
        </a:xfrm>
        <a:prstGeom prst="homePlate">
          <a:avLst/>
        </a:prstGeom>
        <a:gradFill rotWithShape="0">
          <a:gsLst>
            <a:gs pos="0">
              <a:schemeClr val="accent3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6518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smtClean="0"/>
            <a:t>Diseñar talleres de formación virtual para el rescate de los valores familiares a través de la transmisión oral de los diferentes mitos y leyendas de la comunidad.</a:t>
          </a:r>
          <a:endParaRPr lang="es-ES" sz="1600" kern="1200"/>
        </a:p>
      </dsp:txBody>
      <dsp:txXfrm rot="10800000">
        <a:off x="1935874" y="1005"/>
        <a:ext cx="5321160" cy="1057930"/>
      </dsp:txXfrm>
    </dsp:sp>
    <dsp:sp modelId="{DF5240CE-ACD8-4D54-A67C-B4C6F910A890}">
      <dsp:nvSpPr>
        <dsp:cNvPr id="0" name=""/>
        <dsp:cNvSpPr/>
      </dsp:nvSpPr>
      <dsp:spPr>
        <a:xfrm>
          <a:off x="1142427" y="1005"/>
          <a:ext cx="1057930" cy="1057930"/>
        </a:xfrm>
        <a:prstGeom prst="ellipse">
          <a:avLst/>
        </a:prstGeom>
        <a:solidFill>
          <a:schemeClr val="accent3">
            <a:tint val="50000"/>
            <a:hueOff val="0"/>
            <a:satOff val="0"/>
            <a:lumOff val="0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E5BE9D56-1FB8-4752-A226-3B67F63F0330}">
      <dsp:nvSpPr>
        <dsp:cNvPr id="0" name=""/>
        <dsp:cNvSpPr/>
      </dsp:nvSpPr>
      <dsp:spPr>
        <a:xfrm rot="10800000">
          <a:off x="1671392" y="1374735"/>
          <a:ext cx="5585642" cy="1057930"/>
        </a:xfrm>
        <a:prstGeom prst="homePlate">
          <a:avLst/>
        </a:prstGeom>
        <a:gradFill rotWithShape="0">
          <a:gsLst>
            <a:gs pos="0">
              <a:schemeClr val="accent3">
                <a:hueOff val="1355300"/>
                <a:satOff val="50000"/>
                <a:lumOff val="-7353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1355300"/>
                <a:satOff val="50000"/>
                <a:lumOff val="-7353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1355300"/>
                <a:satOff val="50000"/>
                <a:lumOff val="-7353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6518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Generar espacios de diálogo y unión familiar a partir de las narrativas urbanas</a:t>
          </a:r>
          <a:endParaRPr lang="es-ES" sz="1600" kern="1200" dirty="0"/>
        </a:p>
      </dsp:txBody>
      <dsp:txXfrm rot="10800000">
        <a:off x="1935874" y="1374735"/>
        <a:ext cx="5321160" cy="1057930"/>
      </dsp:txXfrm>
    </dsp:sp>
    <dsp:sp modelId="{9CB9D006-D522-4C08-A344-42EEF17BFF19}">
      <dsp:nvSpPr>
        <dsp:cNvPr id="0" name=""/>
        <dsp:cNvSpPr/>
      </dsp:nvSpPr>
      <dsp:spPr>
        <a:xfrm>
          <a:off x="1142427" y="1374735"/>
          <a:ext cx="1057930" cy="1057930"/>
        </a:xfrm>
        <a:prstGeom prst="ellipse">
          <a:avLst/>
        </a:prstGeom>
        <a:solidFill>
          <a:schemeClr val="accent3">
            <a:tint val="50000"/>
            <a:hueOff val="1037118"/>
            <a:satOff val="50000"/>
            <a:lumOff val="991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  <dsp:sp modelId="{03D691FE-174F-49FC-811C-27FA896837C8}">
      <dsp:nvSpPr>
        <dsp:cNvPr id="0" name=""/>
        <dsp:cNvSpPr/>
      </dsp:nvSpPr>
      <dsp:spPr>
        <a:xfrm rot="10800000">
          <a:off x="1671392" y="2748466"/>
          <a:ext cx="5585642" cy="1057930"/>
        </a:xfrm>
        <a:prstGeom prst="homePlate">
          <a:avLst/>
        </a:prstGeom>
        <a:gradFill rotWithShape="0">
          <a:gsLst>
            <a:gs pos="0">
              <a:schemeClr val="accent3">
                <a:hueOff val="2710599"/>
                <a:satOff val="100000"/>
                <a:lumOff val="-14706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3">
                <a:hueOff val="2710599"/>
                <a:satOff val="100000"/>
                <a:lumOff val="-14706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3">
                <a:hueOff val="2710599"/>
                <a:satOff val="100000"/>
                <a:lumOff val="-14706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466518" tIns="60960" rIns="113792" bIns="60960" numCol="1" spcCol="1270" anchor="ctr" anchorCtr="0">
          <a:noAutofit/>
        </a:bodyPr>
        <a:lstStyle/>
        <a:p>
          <a:pPr lvl="0" algn="ctr" defTabSz="7112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1600" kern="1200" dirty="0" smtClean="0"/>
            <a:t>Crear un banco de recursos literarios desde la tradición oral familiar.</a:t>
          </a:r>
          <a:endParaRPr lang="es-ES" sz="1600" kern="1200" dirty="0"/>
        </a:p>
      </dsp:txBody>
      <dsp:txXfrm rot="10800000">
        <a:off x="1935874" y="2748466"/>
        <a:ext cx="5321160" cy="1057930"/>
      </dsp:txXfrm>
    </dsp:sp>
    <dsp:sp modelId="{6CF9C4F1-B4DB-49C1-8A46-CA0983C74E7E}">
      <dsp:nvSpPr>
        <dsp:cNvPr id="0" name=""/>
        <dsp:cNvSpPr/>
      </dsp:nvSpPr>
      <dsp:spPr>
        <a:xfrm>
          <a:off x="1142427" y="2748466"/>
          <a:ext cx="1057930" cy="1057930"/>
        </a:xfrm>
        <a:prstGeom prst="ellipse">
          <a:avLst/>
        </a:prstGeom>
        <a:solidFill>
          <a:schemeClr val="accent3">
            <a:tint val="50000"/>
            <a:hueOff val="2074236"/>
            <a:satOff val="100000"/>
            <a:lumOff val="1983"/>
            <a:alphaOff val="0"/>
          </a:schemeClr>
        </a:soli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1">
          <a:scrgbClr r="0" g="0" b="0"/>
        </a:fillRef>
        <a:effectRef idx="3">
          <a:scrgbClr r="0" g="0" b="0"/>
        </a:effectRef>
        <a:fontRef idx="minor"/>
      </dsp:style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633C03D-1959-4E9A-B461-34DE9E61705F}">
      <dsp:nvSpPr>
        <dsp:cNvPr id="0" name=""/>
        <dsp:cNvSpPr/>
      </dsp:nvSpPr>
      <dsp:spPr>
        <a:xfrm>
          <a:off x="2780" y="2497"/>
          <a:ext cx="5938039" cy="1387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4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4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4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La institución educativa </a:t>
          </a:r>
        </a:p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La Divina Pastora </a:t>
          </a:r>
          <a:endParaRPr lang="es-ES" sz="3100" kern="1200" dirty="0"/>
        </a:p>
      </dsp:txBody>
      <dsp:txXfrm>
        <a:off x="43422" y="43139"/>
        <a:ext cx="5856755" cy="1306335"/>
      </dsp:txXfrm>
    </dsp:sp>
    <dsp:sp modelId="{88F5D6BD-35B1-48A6-A9C6-DECFAC749520}">
      <dsp:nvSpPr>
        <dsp:cNvPr id="0" name=""/>
        <dsp:cNvSpPr/>
      </dsp:nvSpPr>
      <dsp:spPr>
        <a:xfrm>
          <a:off x="2780" y="1495593"/>
          <a:ext cx="5938039" cy="1387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6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6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6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Grados séptimos y octavos de la jornada de la mañana</a:t>
          </a:r>
          <a:endParaRPr lang="es-ES" sz="3100" kern="1200" dirty="0"/>
        </a:p>
      </dsp:txBody>
      <dsp:txXfrm>
        <a:off x="43422" y="1536235"/>
        <a:ext cx="5856755" cy="1306335"/>
      </dsp:txXfrm>
    </dsp:sp>
    <dsp:sp modelId="{1FF8A56F-C4CA-4CD9-BC97-152ED3A53928}">
      <dsp:nvSpPr>
        <dsp:cNvPr id="0" name=""/>
        <dsp:cNvSpPr/>
      </dsp:nvSpPr>
      <dsp:spPr>
        <a:xfrm>
          <a:off x="2780" y="2988688"/>
          <a:ext cx="2907952" cy="1387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Familias</a:t>
          </a:r>
          <a:endParaRPr lang="es-ES" sz="3100" kern="1200" dirty="0"/>
        </a:p>
      </dsp:txBody>
      <dsp:txXfrm>
        <a:off x="43422" y="3029330"/>
        <a:ext cx="2826668" cy="1306335"/>
      </dsp:txXfrm>
    </dsp:sp>
    <dsp:sp modelId="{71D411D9-169B-4D28-AD68-725093BCF45B}">
      <dsp:nvSpPr>
        <dsp:cNvPr id="0" name=""/>
        <dsp:cNvSpPr/>
      </dsp:nvSpPr>
      <dsp:spPr>
        <a:xfrm>
          <a:off x="3032867" y="2988688"/>
          <a:ext cx="2907952" cy="1387619"/>
        </a:xfrm>
        <a:prstGeom prst="roundRect">
          <a:avLst>
            <a:gd name="adj" fmla="val 10000"/>
          </a:avLst>
        </a:prstGeom>
        <a:gradFill rotWithShape="0">
          <a:gsLst>
            <a:gs pos="0">
              <a:schemeClr val="accent1">
                <a:hueOff val="0"/>
                <a:satOff val="0"/>
                <a:lumOff val="0"/>
                <a:alphaOff val="0"/>
                <a:satMod val="103000"/>
                <a:lumMod val="102000"/>
                <a:tint val="94000"/>
              </a:schemeClr>
            </a:gs>
            <a:gs pos="50000">
              <a:schemeClr val="accent1">
                <a:hueOff val="0"/>
                <a:satOff val="0"/>
                <a:lumOff val="0"/>
                <a:alphaOff val="0"/>
                <a:satMod val="110000"/>
                <a:lumMod val="100000"/>
                <a:shade val="100000"/>
              </a:schemeClr>
            </a:gs>
            <a:gs pos="100000">
              <a:schemeClr val="accent1">
                <a:hueOff val="0"/>
                <a:satOff val="0"/>
                <a:lumOff val="0"/>
                <a:alphaOff val="0"/>
                <a:lumMod val="99000"/>
                <a:satMod val="120000"/>
                <a:shade val="78000"/>
              </a:schemeClr>
            </a:gs>
          </a:gsLst>
          <a:lin ang="5400000" scaled="0"/>
        </a:gradFill>
        <a:ln>
          <a:noFill/>
        </a:ln>
        <a:effectLst>
          <a:outerShdw blurRad="57150" dist="19050" dir="5400000" algn="ctr" rotWithShape="0">
            <a:srgbClr val="000000">
              <a:alpha val="63000"/>
            </a:srgbClr>
          </a:outerShdw>
        </a:effectLst>
      </dsp:spPr>
      <dsp:style>
        <a:lnRef idx="0">
          <a:scrgbClr r="0" g="0" b="0"/>
        </a:lnRef>
        <a:fillRef idx="3">
          <a:scrgbClr r="0" g="0" b="0"/>
        </a:fillRef>
        <a:effectRef idx="3">
          <a:scrgbClr r="0" g="0" b="0"/>
        </a:effectRef>
        <a:fontRef idx="minor">
          <a:schemeClr val="lt1"/>
        </a:fontRef>
      </dsp:style>
      <dsp:txBody>
        <a:bodyPr spcFirstLastPara="0" vert="horz" wrap="square" lIns="118110" tIns="118110" rIns="118110" bIns="118110" numCol="1" spcCol="1270" anchor="ctr" anchorCtr="0">
          <a:noAutofit/>
        </a:bodyPr>
        <a:lstStyle/>
        <a:p>
          <a:pPr lvl="0" algn="ctr" defTabSz="13779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s-MX" sz="3100" kern="1200" dirty="0" smtClean="0"/>
            <a:t>80 personas </a:t>
          </a:r>
          <a:r>
            <a:rPr lang="es-MX" sz="3100" kern="1200" dirty="0" err="1" smtClean="0"/>
            <a:t>aprx</a:t>
          </a:r>
          <a:r>
            <a:rPr lang="es-MX" sz="3100" kern="1200" dirty="0" smtClean="0"/>
            <a:t>.</a:t>
          </a:r>
          <a:endParaRPr lang="es-ES" sz="3100" kern="1200" dirty="0"/>
        </a:p>
      </dsp:txBody>
      <dsp:txXfrm>
        <a:off x="3073509" y="3029330"/>
        <a:ext cx="2826668" cy="1306335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vList3">
  <dgm:title val=""/>
  <dgm:desc val=""/>
  <dgm:catLst>
    <dgm:cat type="list" pri="14000"/>
    <dgm:cat type="convert" pri="3000"/>
    <dgm:cat type="picture" pri="27000"/>
    <dgm:cat type="pictureconvert" pri="27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linearFlow">
    <dgm:varLst>
      <dgm:dir/>
      <dgm:resizeHandles val="exact"/>
    </dgm:varLst>
    <dgm:alg type="lin">
      <dgm:param type="linDir" val="fromT"/>
      <dgm:param type="vertAlign" val="mid"/>
      <dgm:param type="horzAlign" val="ctr"/>
    </dgm:alg>
    <dgm:shape xmlns:r="http://schemas.openxmlformats.org/officeDocument/2006/relationships" r:blip="">
      <dgm:adjLst/>
    </dgm:shape>
    <dgm:presOf/>
    <dgm:constrLst>
      <dgm:constr type="w" for="ch" forName="composite" refType="w"/>
      <dgm:constr type="h" for="ch" forName="composite" refType="h"/>
      <dgm:constr type="h" for="ch" forName="spacing" refType="h" refFor="ch" refForName="composite" fact="0.25"/>
      <dgm:constr type="h" for="ch" forName="spacing" refType="w" op="lte" fact="0.1"/>
      <dgm:constr type="primFontSz" for="des" ptType="node" op="equ" val="65"/>
    </dgm:constrLst>
    <dgm:ruleLst/>
    <dgm:forEach name="Name0" axis="ch" ptType="node">
      <dgm:layoutNode name="composite">
        <dgm:alg type="composite"/>
        <dgm:shape xmlns:r="http://schemas.openxmlformats.org/officeDocument/2006/relationships" r:blip="">
          <dgm:adjLst/>
        </dgm:shape>
        <dgm:presOf/>
        <dgm:choose name="Name1">
          <dgm:if name="Name2" func="var" arg="dir" op="equ" val="norm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l" for="ch" forName="imgShp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l" for="ch" forName="txShp" refType="w" refFor="ch" refForName="imgShp" fact="0.5"/>
              <dgm:constr type="lMarg" for="ch" forName="txShp" refType="w" refFor="ch" refForName="imgShp" fact="1.25"/>
            </dgm:constrLst>
          </dgm:if>
          <dgm:else name="Name3">
            <dgm:constrLst>
              <dgm:constr type="w" for="ch" forName="imgShp" refType="w" fact="0.335"/>
              <dgm:constr type="h" for="ch" forName="imgShp" refType="w" refFor="ch" refForName="imgShp" op="equ"/>
              <dgm:constr type="h" for="ch" forName="imgShp" refType="h" op="lte"/>
              <dgm:constr type="ctrY" for="ch" forName="imgShp" refType="h" fact="0.5"/>
              <dgm:constr type="r" for="ch" forName="imgShp" refType="w"/>
              <dgm:constr type="w" for="ch" forName="txShp" refType="w" op="equ" fact="0.665"/>
              <dgm:constr type="h" for="ch" forName="txShp" refType="h" refFor="ch" refForName="imgShp" op="equ"/>
              <dgm:constr type="ctrY" for="ch" forName="txShp" refType="h" fact="0.5"/>
              <dgm:constr type="r" for="ch" forName="txShp" refType="ctrX" refFor="ch" refForName="imgShp"/>
              <dgm:constr type="rMarg" for="ch" forName="txShp" refType="w" refFor="ch" refForName="imgShp" fact="1.25"/>
            </dgm:constrLst>
          </dgm:else>
        </dgm:choose>
        <dgm:ruleLst/>
        <dgm:layoutNode name="imgShp" styleLbl="fgImgPlace1">
          <dgm:alg type="sp"/>
          <dgm:shape xmlns:r="http://schemas.openxmlformats.org/officeDocument/2006/relationships" type="ellipse" r:blip="" blipPhldr="1">
            <dgm:adjLst/>
          </dgm:shape>
          <dgm:presOf/>
          <dgm:constrLst/>
          <dgm:ruleLst/>
        </dgm:layoutNode>
        <dgm:layoutNode name="txShp">
          <dgm:varLst>
            <dgm:bulletEnabled val="1"/>
          </dgm:varLst>
          <dgm:alg type="tx"/>
          <dgm:choose name="Name4">
            <dgm:if name="Name5" func="var" arg="dir" op="equ" val="norm">
              <dgm:shape xmlns:r="http://schemas.openxmlformats.org/officeDocument/2006/relationships" rot="180" type="homePlate" r:blip="" zOrderOff="-1">
                <dgm:adjLst/>
              </dgm:shape>
            </dgm:if>
            <dgm:else name="Name6">
              <dgm:shape xmlns:r="http://schemas.openxmlformats.org/officeDocument/2006/relationships" type="homePlate" r:blip="" zOrderOff="-1">
                <dgm:adjLst/>
              </dgm:shape>
            </dgm:else>
          </dgm:choose>
          <dgm:presOf axis="desOrSelf" ptType="node"/>
          <dgm:constrLst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</dgm:layoutNode>
      <dgm:forEach name="Name7" axis="followSib" ptType="sibTrans" cnt="1">
        <dgm:layoutNode name="spacing">
          <dgm:alg type="sp"/>
          <dgm:shape xmlns:r="http://schemas.openxmlformats.org/officeDocument/2006/relationships" r:blip="">
            <dgm:adjLst/>
          </dgm:shape>
          <dgm:presOf axis="self"/>
          <dgm:constrLst/>
          <dgm:ruleLst/>
        </dgm:layoutNode>
      </dgm:forEach>
    </dgm:forEach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5/8/layout/hierarchy4">
  <dgm:title val=""/>
  <dgm:desc val=""/>
  <dgm:catLst>
    <dgm:cat type="hierarchy" pri="4000"/>
    <dgm:cat type="list" pri="24000"/>
    <dgm:cat type="relationship" pri="1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" destId="22" srcOrd="1" destOrd="0"/>
        <dgm:cxn modelId="33" srcId="3" destId="31" srcOrd="0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</dgm:ptLst>
      <dgm:cxnLst>
        <dgm:cxn modelId="2" srcId="0" destId="1" srcOrd="0" destOrd="0"/>
        <dgm:cxn modelId="13" srcId="1" destId="11" srcOrd="0" destOrd="0"/>
        <dgm:cxn modelId="14" srcId="1" destId="1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21"/>
        <dgm:pt modelId="211"/>
        <dgm:pt modelId="3"/>
        <dgm:pt modelId="31"/>
        <dgm:pt modelId="311"/>
      </dgm:ptLst>
      <dgm:cxnLst>
        <dgm:cxn modelId="4" srcId="0" destId="1" srcOrd="0" destOrd="0"/>
        <dgm:cxn modelId="5" srcId="1" destId="2" srcOrd="0" destOrd="0"/>
        <dgm:cxn modelId="6" srcId="1" destId="3" srcOrd="1" destOrd="0"/>
        <dgm:cxn modelId="23" srcId="2" destId="21" srcOrd="0" destOrd="0"/>
        <dgm:cxn modelId="24" srcId="21" destId="211" srcOrd="0" destOrd="0"/>
        <dgm:cxn modelId="33" srcId="3" destId="31" srcOrd="0" destOrd="0"/>
        <dgm:cxn modelId="34" srcId="31" destId="311" srcOrd="0" destOrd="0"/>
      </dgm:cxnLst>
      <dgm:bg/>
      <dgm:whole/>
    </dgm:dataModel>
  </dgm:clrData>
  <dgm:layoutNode name="Name0">
    <dgm:varLst>
      <dgm:chPref val="1"/>
      <dgm:dir/>
      <dgm:animOne val="branch"/>
      <dgm:animLvl val="lvl"/>
      <dgm:resizeHandles/>
    </dgm:varLst>
    <dgm:choose name="Name1">
      <dgm:if name="Name2" func="var" arg="dir" op="equ" val="norm">
        <dgm:alg type="lin">
          <dgm:param type="linDir" val="fromL"/>
          <dgm:param type="nodeVertAlign" val="t"/>
        </dgm:alg>
      </dgm:if>
      <dgm:else name="Name3">
        <dgm:alg type="lin">
          <dgm:param type="linDir" val="fromR"/>
          <dgm:param type="nodeVertAlign" val="t"/>
        </dgm:alg>
      </dgm:else>
    </dgm:choose>
    <dgm:shape xmlns:r="http://schemas.openxmlformats.org/officeDocument/2006/relationships" r:blip="">
      <dgm:adjLst/>
    </dgm:shape>
    <dgm:presOf/>
    <dgm:constrLst>
      <dgm:constr type="w" for="ch" forName="vertOne" refType="w"/>
      <dgm:constr type="w" for="des" forName="horzOne" refType="w"/>
      <dgm:constr type="w" for="des" forName="txOne" refType="w"/>
      <dgm:constr type="w" for="des" forName="vertTwo" refType="w"/>
      <dgm:constr type="w" for="des" forName="horzTwo" refType="w"/>
      <dgm:constr type="w" for="des" forName="txTwo" refType="w"/>
      <dgm:constr type="w" for="des" forName="vertThree" refType="w"/>
      <dgm:constr type="w" for="des" forName="horzThree" refType="w"/>
      <dgm:constr type="w" for="des" forName="txThree" refType="w"/>
      <dgm:constr type="w" for="des" forName="vertFour" refType="w"/>
      <dgm:constr type="w" for="des" forName="horzFour" refType="w"/>
      <dgm:constr type="w" for="des" forName="txFour" refType="w"/>
      <dgm:constr type="h" for="des" ptType="node" op="equ"/>
      <dgm:constr type="h" for="des" forName="txOne" refType="h"/>
      <dgm:constr type="userH" for="des" ptType="node" refType="h" refFor="des" refForName="txOne"/>
      <dgm:constr type="primFontSz" for="des" forName="txOne" val="65"/>
      <dgm:constr type="primFontSz" for="des" forName="txTwo" val="65"/>
      <dgm:constr type="primFontSz" for="des" forName="txTwo" refType="primFontSz" refFor="des" refForName="txOne" op="lte"/>
      <dgm:constr type="primFontSz" for="des" forName="txThree" val="65"/>
      <dgm:constr type="primFontSz" for="des" forName="txThree" refType="primFontSz" refFor="des" refForName="txOne" op="lte"/>
      <dgm:constr type="primFontSz" for="des" forName="txThree" refType="primFontSz" refFor="des" refForName="txTwo" op="lte"/>
      <dgm:constr type="primFontSz" for="des" forName="txFour" val="65"/>
      <dgm:constr type="primFontSz" for="des" forName="txFour" refType="primFontSz" refFor="des" refForName="txOne" op="lte"/>
      <dgm:constr type="primFontSz" for="des" forName="txFour" refType="primFontSz" refFor="des" refForName="txTwo" op="lte"/>
      <dgm:constr type="primFontSz" for="des" forName="txFour" refType="primFontSz" refFor="des" refForName="txThree" op="lte"/>
      <dgm:constr type="w" for="des" forName="sibSpaceOne" refType="w" fact="0.168"/>
      <dgm:constr type="w" for="des" forName="sibSpaceTwo" refType="w" refFor="des" refForName="sibSpaceOne" op="equ" fact="0.5"/>
      <dgm:constr type="w" for="des" forName="sibSpaceThree" refType="w" refFor="des" refForName="sibSpaceTwo" op="equ" fact="0.5"/>
      <dgm:constr type="w" for="des" forName="sibSpaceFour" refType="w" refFor="des" refForName="sibSpaceThree" op="equ" fact="0.5"/>
      <dgm:constr type="h" for="des" forName="parTransOne" refType="w" fact="0.056"/>
      <dgm:constr type="h" for="des" forName="parTransTwo" refType="h" refFor="des" refForName="parTransOne" op="equ"/>
      <dgm:constr type="h" for="des" forName="parTransThree" refType="h" refFor="des" refForName="parTransTwo" op="equ"/>
      <dgm:constr type="h" for="des" forName="parTransFour" refType="h" refFor="des" refForName="parTransThree" op="equ"/>
    </dgm:constrLst>
    <dgm:ruleLst/>
    <dgm:forEach name="Name4" axis="ch" ptType="node">
      <dgm:layoutNode name="vertOne">
        <dgm:alg type="lin">
          <dgm:param type="linDir" val="fromT"/>
        </dgm:alg>
        <dgm:shape xmlns:r="http://schemas.openxmlformats.org/officeDocument/2006/relationships" r:blip="">
          <dgm:adjLst/>
        </dgm:shape>
        <dgm:presOf/>
        <dgm:constrLst>
          <dgm:constr type="w" for="ch" forName="txOne" refType="w" refFor="ch" refForName="horzOne" op="gte"/>
        </dgm:constrLst>
        <dgm:ruleLst/>
        <dgm:layoutNode name="txOne" styleLbl="node0">
          <dgm:varLst>
            <dgm:chPref val="3"/>
          </dgm:varLst>
          <dgm:alg type="tx"/>
          <dgm:shape xmlns:r="http://schemas.openxmlformats.org/officeDocument/2006/relationships" type="roundRect" r:blip="">
            <dgm:adjLst>
              <dgm:adj idx="1" val="0.1"/>
            </dgm:adjLst>
          </dgm:shape>
          <dgm:presOf axis="self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  <dgm:choose name="Name5">
          <dgm:if name="Name6" axis="des" ptType="node" func="cnt" op="gt" val="0">
            <dgm:layoutNode name="parTrans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if>
          <dgm:else name="Name7"/>
        </dgm:choose>
        <dgm:layoutNode name="horzOne">
          <dgm:choose name="Name8">
            <dgm:if name="Name9" func="var" arg="dir" op="equ" val="norm">
              <dgm:alg type="lin">
                <dgm:param type="linDir" val="fromL"/>
                <dgm:param type="nodeVertAlign" val="t"/>
              </dgm:alg>
            </dgm:if>
            <dgm:else name="Name10">
              <dgm:alg type="lin">
                <dgm:param type="linDir" val="fromR"/>
                <dgm:param type="nodeVertAlign" val="t"/>
              </dgm:alg>
            </dgm:else>
          </dgm:choose>
          <dgm:shape xmlns:r="http://schemas.openxmlformats.org/officeDocument/2006/relationships" r:blip="">
            <dgm:adjLst/>
          </dgm:shape>
          <dgm:presOf/>
          <dgm:constrLst/>
          <dgm:ruleLst>
            <dgm:rule type="w" val="INF" fact="NaN" max="NaN"/>
          </dgm:ruleLst>
          <dgm:forEach name="Name11" axis="ch" ptType="node">
            <dgm:layoutNode name="vertTwo">
              <dgm:alg type="lin">
                <dgm:param type="linDir" val="fromT"/>
              </dgm:alg>
              <dgm:shape xmlns:r="http://schemas.openxmlformats.org/officeDocument/2006/relationships" r:blip="">
                <dgm:adjLst/>
              </dgm:shape>
              <dgm:presOf/>
              <dgm:constrLst>
                <dgm:constr type="w" for="ch" forName="txTwo" refType="w" refFor="ch" refForName="horzTwo" op="gte"/>
              </dgm:constrLst>
              <dgm:ruleLst/>
              <dgm:layoutNode name="txTwo">
                <dgm:varLst>
                  <dgm:chPref val="3"/>
                </dgm:varLst>
                <dgm:alg type="tx"/>
                <dgm:shape xmlns:r="http://schemas.openxmlformats.org/officeDocument/2006/relationships" type="roundRect" r:blip="">
                  <dgm:adjLst>
                    <dgm:adj idx="1" val="0.1"/>
                  </dgm:adjLst>
                </dgm:shape>
                <dgm:presOf axis="self"/>
                <dgm:constrLst>
                  <dgm:constr type="userH"/>
                  <dgm:constr type="h" refType="userH"/>
                  <dgm:constr type="tMarg" refType="primFontSz" fact="0.3"/>
                  <dgm:constr type="bMarg" refType="primFontSz" fact="0.3"/>
                  <dgm:constr type="lMarg" refType="primFontSz" fact="0.3"/>
                  <dgm:constr type="rMarg" refType="primFontSz" fact="0.3"/>
                </dgm:constrLst>
                <dgm:ruleLst>
                  <dgm:rule type="primFontSz" val="5" fact="NaN" max="NaN"/>
                </dgm:ruleLst>
              </dgm:layoutNode>
              <dgm:choose name="Name12">
                <dgm:if name="Name13" axis="des" ptType="node" func="cnt" op="gt" val="0">
                  <dgm:layoutNode name="parTrans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if>
                <dgm:else name="Name14"/>
              </dgm:choose>
              <dgm:layoutNode name="horzTwo">
                <dgm:choose name="Name15">
                  <dgm:if name="Name16" func="var" arg="dir" op="equ" val="norm">
                    <dgm:alg type="lin">
                      <dgm:param type="linDir" val="fromL"/>
                      <dgm:param type="nodeVertAlign" val="t"/>
                    </dgm:alg>
                  </dgm:if>
                  <dgm:else name="Name17">
                    <dgm:alg type="lin">
                      <dgm:param type="linDir" val="fromR"/>
                      <dgm:param type="nodeVertAlign" val="t"/>
                    </dgm:alg>
                  </dgm:else>
                </dgm:choose>
                <dgm:shape xmlns:r="http://schemas.openxmlformats.org/officeDocument/2006/relationships" r:blip="">
                  <dgm:adjLst/>
                </dgm:shape>
                <dgm:presOf/>
                <dgm:constrLst/>
                <dgm:ruleLst>
                  <dgm:rule type="w" val="INF" fact="NaN" max="NaN"/>
                </dgm:ruleLst>
                <dgm:forEach name="Name18" axis="ch" ptType="node">
                  <dgm:layoutNode name="vertThree">
                    <dgm:alg type="lin">
                      <dgm:param type="linDir" val="fromT"/>
                    </dgm:alg>
                    <dgm:shape xmlns:r="http://schemas.openxmlformats.org/officeDocument/2006/relationships" r:blip="">
                      <dgm:adjLst/>
                    </dgm:shape>
                    <dgm:presOf/>
                    <dgm:constrLst>
                      <dgm:constr type="w" for="ch" forName="txThree" refType="w" refFor="ch" refForName="horzThree" op="gte"/>
                    </dgm:constrLst>
                    <dgm:ruleLst/>
                    <dgm:layoutNode name="txThree">
                      <dgm:varLst>
                        <dgm:chPref val="3"/>
                      </dgm:varLst>
                      <dgm:alg type="tx"/>
                      <dgm:shape xmlns:r="http://schemas.openxmlformats.org/officeDocument/2006/relationships" type="roundRect" r:blip="">
                        <dgm:adjLst>
                          <dgm:adj idx="1" val="0.1"/>
                        </dgm:adjLst>
                      </dgm:shape>
                      <dgm:presOf axis="self"/>
                      <dgm:constrLst>
                        <dgm:constr type="userH"/>
                        <dgm:constr type="h" refType="userH"/>
                        <dgm:constr type="tMarg" refType="primFontSz" fact="0.3"/>
                        <dgm:constr type="bMarg" refType="primFontSz" fact="0.3"/>
                        <dgm:constr type="lMarg" refType="primFontSz" fact="0.3"/>
                        <dgm:constr type="rMarg" refType="primFontSz" fact="0.3"/>
                      </dgm:constrLst>
                      <dgm:ruleLst>
                        <dgm:rule type="primFontSz" val="5" fact="NaN" max="NaN"/>
                      </dgm:ruleLst>
                    </dgm:layoutNode>
                    <dgm:choose name="Name19">
                      <dgm:if name="Name20" axis="des" ptType="node" func="cnt" op="gt" val="0">
                        <dgm:layoutNode name="parTrans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if>
                      <dgm:else name="Name21"/>
                    </dgm:choose>
                    <dgm:layoutNode name="horzThree">
                      <dgm:choose name="Name22">
                        <dgm:if name="Name23" func="var" arg="dir" op="equ" val="norm">
                          <dgm:alg type="lin">
                            <dgm:param type="linDir" val="fromL"/>
                            <dgm:param type="nodeVertAlign" val="t"/>
                          </dgm:alg>
                        </dgm:if>
                        <dgm:else name="Name24">
                          <dgm:alg type="lin">
                            <dgm:param type="linDir" val="fromR"/>
                            <dgm:param type="nodeVertAlign" val="t"/>
                          </dgm:alg>
                        </dgm:else>
                      </dgm:choose>
                      <dgm:shape xmlns:r="http://schemas.openxmlformats.org/officeDocument/2006/relationships" r:blip="">
                        <dgm:adjLst/>
                      </dgm:shape>
                      <dgm:presOf/>
                      <dgm:constrLst/>
                      <dgm:ruleLst>
                        <dgm:rule type="w" val="INF" fact="NaN" max="NaN"/>
                      </dgm:ruleLst>
                      <dgm:forEach name="repeat" axis="ch" ptType="node">
                        <dgm:layoutNode name="vertFour">
                          <dgm:varLst>
                            <dgm:chPref val="3"/>
                          </dgm:varLst>
                          <dgm:alg type="lin">
                            <dgm:param type="linDir" val="fromT"/>
                          </dgm:alg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>
                            <dgm:constr type="w" for="ch" forName="txFour" refType="w" refFor="ch" refForName="horzFour" op="gte"/>
                          </dgm:constrLst>
                          <dgm:ruleLst/>
                          <dgm:layoutNode name="txFour">
                            <dgm:varLst>
                              <dgm:chPref val="3"/>
                            </dgm:varLst>
                            <dgm:alg type="tx"/>
                            <dgm:shape xmlns:r="http://schemas.openxmlformats.org/officeDocument/2006/relationships" type="roundRect" r:blip="">
                              <dgm:adjLst>
                                <dgm:adj idx="1" val="0.1"/>
                              </dgm:adjLst>
                            </dgm:shape>
                            <dgm:presOf axis="self"/>
                            <dgm:constrLst>
                              <dgm:constr type="userH"/>
                              <dgm:constr type="h" refType="userH"/>
                              <dgm:constr type="tMarg" refType="primFontSz" fact="0.3"/>
                              <dgm:constr type="bMarg" refType="primFontSz" fact="0.3"/>
                              <dgm:constr type="lMarg" refType="primFontSz" fact="0.3"/>
                              <dgm:constr type="rMarg" refType="primFontSz" fact="0.3"/>
                            </dgm:constrLst>
                            <dgm:ruleLst>
                              <dgm:rule type="primFontSz" val="5" fact="NaN" max="NaN"/>
                            </dgm:ruleLst>
                          </dgm:layoutNode>
                          <dgm:choose name="Name25">
                            <dgm:if name="Name26" axis="des" ptType="node" func="cnt" op="gt" val="0">
                              <dgm:layoutNode name="parTrans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if>
                            <dgm:else name="Name27"/>
                          </dgm:choose>
                          <dgm:layoutNode name="horzFour">
                            <dgm:choose name="Name28">
                              <dgm:if name="Name29" func="var" arg="dir" op="equ" val="norm">
                                <dgm:alg type="lin">
                                  <dgm:param type="linDir" val="fromL"/>
                                  <dgm:param type="nodeVertAlign" val="t"/>
                                </dgm:alg>
                              </dgm:if>
                              <dgm:else name="Name30">
                                <dgm:alg type="lin">
                                  <dgm:param type="linDir" val="fromR"/>
                                  <dgm:param type="nodeVertAlign" val="t"/>
                                </dgm:alg>
                              </dgm:else>
                            </dgm:choose>
                            <dgm:shape xmlns:r="http://schemas.openxmlformats.org/officeDocument/2006/relationships" r:blip="">
                              <dgm:adjLst/>
                            </dgm:shape>
                            <dgm:presOf/>
                            <dgm:constrLst/>
                            <dgm:ruleLst>
                              <dgm:rule type="w" val="INF" fact="NaN" max="NaN"/>
                            </dgm:ruleLst>
                            <dgm:forEach name="Name31" ref="repeat"/>
                          </dgm:layoutNode>
                        </dgm:layoutNode>
                        <dgm:choose name="Name32">
                          <dgm:if name="Name33" axis="self" ptType="node" func="revPos" op="gte" val="2">
                            <dgm:forEach name="Name34" axis="followSib" ptType="sibTrans" cnt="1">
                              <dgm:layoutNode name="sibSpaceFour">
                                <dgm:alg type="sp"/>
                                <dgm:shape xmlns:r="http://schemas.openxmlformats.org/officeDocument/2006/relationships" r:blip="">
                                  <dgm:adjLst/>
                                </dgm:shape>
                                <dgm:presOf/>
                                <dgm:constrLst/>
                                <dgm:ruleLst/>
                              </dgm:layoutNode>
                            </dgm:forEach>
                          </dgm:if>
                          <dgm:else name="Name35"/>
                        </dgm:choose>
                      </dgm:forEach>
                    </dgm:layoutNode>
                  </dgm:layoutNode>
                  <dgm:choose name="Name36">
                    <dgm:if name="Name37" axis="self" ptType="node" func="revPos" op="gte" val="2">
                      <dgm:forEach name="Name38" axis="followSib" ptType="sibTrans" cnt="1">
                        <dgm:layoutNode name="sibSpaceThree">
                          <dgm:alg type="sp"/>
                          <dgm:shape xmlns:r="http://schemas.openxmlformats.org/officeDocument/2006/relationships" r:blip="">
                            <dgm:adjLst/>
                          </dgm:shape>
                          <dgm:presOf/>
                          <dgm:constrLst/>
                          <dgm:ruleLst/>
                        </dgm:layoutNode>
                      </dgm:forEach>
                    </dgm:if>
                    <dgm:else name="Name39"/>
                  </dgm:choose>
                </dgm:forEach>
              </dgm:layoutNode>
            </dgm:layoutNode>
            <dgm:choose name="Name40">
              <dgm:if name="Name41" axis="self" ptType="node" func="revPos" op="gte" val="2">
                <dgm:forEach name="Name42" axis="followSib" ptType="sibTrans" cnt="1">
                  <dgm:layoutNode name="sibSpaceTwo">
                    <dgm:alg type="sp"/>
                    <dgm:shape xmlns:r="http://schemas.openxmlformats.org/officeDocument/2006/relationships" r:blip="">
                      <dgm:adjLst/>
                    </dgm:shape>
                    <dgm:presOf/>
                    <dgm:constrLst/>
                    <dgm:ruleLst/>
                  </dgm:layoutNode>
                </dgm:forEach>
              </dgm:if>
              <dgm:else name="Name43"/>
            </dgm:choose>
          </dgm:forEach>
        </dgm:layoutNode>
      </dgm:layoutNode>
      <dgm:choose name="Name44">
        <dgm:if name="Name45" axis="self" ptType="node" func="revPos" op="gte" val="2">
          <dgm:forEach name="Name46" axis="followSib" ptType="sibTrans" cnt="1">
            <dgm:layoutNode name="sibSpaceOne">
              <dgm:alg type="sp"/>
              <dgm:shape xmlns:r="http://schemas.openxmlformats.org/officeDocument/2006/relationships" r:blip="">
                <dgm:adjLst/>
              </dgm:shape>
              <dgm:presOf/>
              <dgm:constrLst/>
              <dgm:ruleLst/>
            </dgm:layoutNode>
          </dgm:forEach>
        </dgm:if>
        <dgm:else name="Name47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simple5">
  <dgm:title val=""/>
  <dgm:desc val=""/>
  <dgm:catLst>
    <dgm:cat type="simple" pri="105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1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3">
        <a:scrgbClr r="0" g="0" b="0"/>
      </a:fillRef>
      <a:effectRef idx="3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encabezad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3" name="Marcador de fecha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963A18E5-A0D9-4DE9-8175-4714BA954D78}" type="datetimeFigureOut">
              <a:rPr lang="es-CO" altLang="es-CO"/>
              <a:pPr>
                <a:defRPr/>
              </a:pPr>
              <a:t>3/12/2020</a:t>
            </a:fld>
            <a:endParaRPr lang="es-CO" altLang="es-CO"/>
          </a:p>
        </p:txBody>
      </p:sp>
      <p:sp>
        <p:nvSpPr>
          <p:cNvPr id="4" name="Marcador de imagen d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s-CO" noProof="0" dirty="0"/>
          </a:p>
        </p:txBody>
      </p:sp>
      <p:sp>
        <p:nvSpPr>
          <p:cNvPr id="5" name="Marcador de notas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noProof="0" smtClean="0"/>
              <a:t>Editar el estilo de texto del patrón</a:t>
            </a:r>
          </a:p>
          <a:p>
            <a:pPr lvl="1"/>
            <a:r>
              <a:rPr lang="es-ES" altLang="es-CO" noProof="0" smtClean="0"/>
              <a:t>Segundo nivel</a:t>
            </a:r>
          </a:p>
          <a:p>
            <a:pPr lvl="2"/>
            <a:r>
              <a:rPr lang="es-ES" altLang="es-CO" noProof="0" smtClean="0"/>
              <a:t>Tercer nivel</a:t>
            </a:r>
          </a:p>
          <a:p>
            <a:pPr lvl="3"/>
            <a:r>
              <a:rPr lang="es-ES" altLang="es-CO" noProof="0" smtClean="0"/>
              <a:t>Cuarto nivel</a:t>
            </a:r>
          </a:p>
          <a:p>
            <a:pPr lvl="4"/>
            <a:r>
              <a:rPr lang="es-ES" altLang="es-CO" noProof="0" smtClean="0"/>
              <a:t>Quinto nivel</a:t>
            </a:r>
            <a:endParaRPr lang="es-CO" altLang="es-CO" noProof="0" smtClean="0"/>
          </a:p>
        </p:txBody>
      </p:sp>
      <p:sp>
        <p:nvSpPr>
          <p:cNvPr id="6" name="Marcador de pie de página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Marcador de número de diapositiva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/>
            </a:lvl1pPr>
          </a:lstStyle>
          <a:p>
            <a:pPr>
              <a:defRPr/>
            </a:pPr>
            <a:fld id="{7FC71C11-CB1F-4293-8B42-28E21BCA906D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3548729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MS PGothic" panose="020B0600070205080204" pitchFamily="34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1524000" y="3248029"/>
            <a:ext cx="9144000" cy="1663447"/>
          </a:xfrm>
        </p:spPr>
        <p:txBody>
          <a:bodyPr>
            <a:normAutofit/>
          </a:bodyPr>
          <a:lstStyle>
            <a:lvl1pPr algn="ctr">
              <a:defRPr sz="4000" b="1">
                <a:solidFill>
                  <a:srgbClr val="AD3333"/>
                </a:solidFill>
                <a:latin typeface="+mn-lt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524000" y="5093294"/>
            <a:ext cx="9144000" cy="1010540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 dirty="0" smtClean="0"/>
              <a:t>Haga clic para editar el estilo de subtítulo del patrón</a:t>
            </a:r>
            <a:endParaRPr lang="es-CO" dirty="0"/>
          </a:p>
        </p:txBody>
      </p:sp>
    </p:spTree>
    <p:extLst>
      <p:ext uri="{BB962C8B-B14F-4D97-AF65-F5344CB8AC3E}">
        <p14:creationId xmlns:p14="http://schemas.microsoft.com/office/powerpoint/2010/main" val="322012005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B2DA6CB-D3E4-4B23-BD2C-29898E8E8D0A}" type="datetimeFigureOut">
              <a:rPr lang="es-CO" altLang="es-CO"/>
              <a:pPr>
                <a:defRPr/>
              </a:pPr>
              <a:t>3/12/2020</a:t>
            </a:fld>
            <a:endParaRPr lang="es-CO" alt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9ED8EA2-5042-4875-A37A-6744D37E4262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9436027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8724902" y="365125"/>
            <a:ext cx="2628900" cy="581183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vertical 2"/>
          <p:cNvSpPr>
            <a:spLocks noGrp="1"/>
          </p:cNvSpPr>
          <p:nvPr>
            <p:ph type="body" orient="vert" idx="1"/>
          </p:nvPr>
        </p:nvSpPr>
        <p:spPr>
          <a:xfrm>
            <a:off x="838202" y="365125"/>
            <a:ext cx="7734300" cy="5811838"/>
          </a:xfrm>
        </p:spPr>
        <p:txBody>
          <a:bodyPr vert="eaVert"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A97366A-F3A6-4CC4-B840-9EDE02E74CD2}" type="datetimeFigureOut">
              <a:rPr lang="es-CO" altLang="es-CO"/>
              <a:pPr>
                <a:defRPr/>
              </a:pPr>
              <a:t>3/12/2020</a:t>
            </a:fld>
            <a:endParaRPr lang="es-CO" alt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FE0346-D625-4449-9F82-2DA76696FDB3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79179651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ítulo 1"/>
          <p:cNvSpPr>
            <a:spLocks noGrp="1"/>
          </p:cNvSpPr>
          <p:nvPr>
            <p:ph type="title" hasCustomPrompt="1"/>
          </p:nvPr>
        </p:nvSpPr>
        <p:spPr>
          <a:xfrm>
            <a:off x="205811" y="160027"/>
            <a:ext cx="10515600" cy="984562"/>
          </a:xfrm>
        </p:spPr>
        <p:txBody>
          <a:bodyPr anchor="t">
            <a:normAutofit/>
          </a:bodyPr>
          <a:lstStyle>
            <a:lvl1pPr>
              <a:defRPr sz="2800" b="1">
                <a:solidFill>
                  <a:srgbClr val="AD3333"/>
                </a:solidFill>
                <a:latin typeface="Calibri" panose="020F0502020204030204" pitchFamily="34" charset="0"/>
              </a:defRPr>
            </a:lvl1pPr>
          </a:lstStyle>
          <a:p>
            <a:r>
              <a:rPr lang="es-ES" dirty="0" smtClean="0"/>
              <a:t>HAGA CLIC PARA MODIFICAR EL ESTILO DE TÍTULO DEL PATRÓN</a:t>
            </a:r>
            <a:endParaRPr lang="es-CO" dirty="0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439452" y="1304616"/>
            <a:ext cx="10925175" cy="5036362"/>
          </a:xfrm>
        </p:spPr>
        <p:txBody>
          <a:bodyPr>
            <a:normAutofit/>
          </a:bodyPr>
          <a:lstStyle>
            <a:lvl1pPr marL="0" indent="0">
              <a:buNone/>
              <a:defRPr/>
            </a:lvl1pPr>
          </a:lstStyle>
          <a:p>
            <a:pPr lvl="0"/>
            <a:r>
              <a:rPr lang="es-ES" dirty="0" smtClean="0"/>
              <a:t>Editar el estilo de texto del patrón</a:t>
            </a:r>
          </a:p>
          <a:p>
            <a:pPr lvl="1"/>
            <a:r>
              <a:rPr lang="es-ES" dirty="0" smtClean="0"/>
              <a:t>Segundo nivel</a:t>
            </a:r>
          </a:p>
          <a:p>
            <a:pPr lvl="2"/>
            <a:r>
              <a:rPr lang="es-ES" dirty="0" smtClean="0"/>
              <a:t>Tercer nivel</a:t>
            </a:r>
          </a:p>
          <a:p>
            <a:pPr lvl="3"/>
            <a:r>
              <a:rPr lang="es-ES" dirty="0" smtClean="0"/>
              <a:t>Cuarto nivel</a:t>
            </a:r>
          </a:p>
          <a:p>
            <a:pPr lvl="4"/>
            <a:r>
              <a:rPr lang="es-ES" dirty="0" smtClean="0"/>
              <a:t>Quinto nivel</a:t>
            </a:r>
            <a:endParaRPr lang="es-CO" dirty="0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665" y="2247897"/>
            <a:ext cx="3026670" cy="236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5635695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1849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1849" y="4589467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41C16E0-D039-44C8-8192-BDED2ABD827A}" type="datetimeFigureOut">
              <a:rPr lang="es-CO" altLang="es-CO"/>
              <a:pPr>
                <a:defRPr/>
              </a:pPr>
              <a:t>3/12/2020</a:t>
            </a:fld>
            <a:endParaRPr lang="es-CO" alt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C3F9D22-3D66-4249-AA17-FD6741AF4098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  <p:pic>
        <p:nvPicPr>
          <p:cNvPr id="7" name="Imagen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665" y="2247897"/>
            <a:ext cx="3026670" cy="236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421800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100998-559D-4EBD-9347-6656379B4AEC}" type="datetimeFigureOut">
              <a:rPr lang="es-CO" altLang="es-CO"/>
              <a:pPr>
                <a:defRPr/>
              </a:pPr>
              <a:t>3/12/2020</a:t>
            </a:fld>
            <a:endParaRPr lang="es-CO" altLang="es-CO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DC1419D-0432-4585-A706-2226F93876C0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  <p:pic>
        <p:nvPicPr>
          <p:cNvPr id="8" name="Imagen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665" y="2247897"/>
            <a:ext cx="3026670" cy="236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2170306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365126"/>
            <a:ext cx="10515600" cy="1325563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texto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4" name="Marcador de contenido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5" name="Marcador de texto 4"/>
          <p:cNvSpPr>
            <a:spLocks noGrp="1"/>
          </p:cNvSpPr>
          <p:nvPr>
            <p:ph type="body" sz="quarter" idx="3"/>
          </p:nvPr>
        </p:nvSpPr>
        <p:spPr>
          <a:xfrm>
            <a:off x="6172202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6" name="Marcador de contenido 5"/>
          <p:cNvSpPr>
            <a:spLocks noGrp="1"/>
          </p:cNvSpPr>
          <p:nvPr>
            <p:ph sz="quarter" idx="4"/>
          </p:nvPr>
        </p:nvSpPr>
        <p:spPr>
          <a:xfrm>
            <a:off x="6172202" y="2505075"/>
            <a:ext cx="5183188" cy="3684588"/>
          </a:xfrm>
        </p:spPr>
        <p:txBody>
          <a:bodyPr/>
          <a:lstStyle/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7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F0ECEDC-06ED-4C7C-9B03-83046E1325F6}" type="datetimeFigureOut">
              <a:rPr lang="es-CO" altLang="es-CO"/>
              <a:pPr>
                <a:defRPr/>
              </a:pPr>
              <a:t>3/12/2020</a:t>
            </a:fld>
            <a:endParaRPr lang="es-CO" altLang="es-CO"/>
          </a:p>
        </p:txBody>
      </p:sp>
      <p:sp>
        <p:nvSpPr>
          <p:cNvPr id="8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9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E470616-2E74-471E-AAEF-A4D337523D7F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  <p:pic>
        <p:nvPicPr>
          <p:cNvPr id="10" name="Imagen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665" y="2247897"/>
            <a:ext cx="3026670" cy="236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893037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FBF25C1-17BB-4366-890E-F326F3BED209}" type="datetimeFigureOut">
              <a:rPr lang="es-CO" altLang="es-CO"/>
              <a:pPr>
                <a:defRPr/>
              </a:pPr>
              <a:t>3/12/2020</a:t>
            </a:fld>
            <a:endParaRPr lang="es-CO" altLang="es-CO"/>
          </a:p>
        </p:txBody>
      </p:sp>
      <p:sp>
        <p:nvSpPr>
          <p:cNvPr id="4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5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AFE7D14-50C1-4B66-A5F4-D9657C158CA5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  <p:pic>
        <p:nvPicPr>
          <p:cNvPr id="6" name="Imagen 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82665" y="2247897"/>
            <a:ext cx="3026670" cy="23622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4833822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8757D64-DD1B-42F4-B917-98FA35DFC54B}" type="datetimeFigureOut">
              <a:rPr lang="es-CO" altLang="es-CO"/>
              <a:pPr>
                <a:defRPr/>
              </a:pPr>
              <a:t>3/12/2020</a:t>
            </a:fld>
            <a:endParaRPr lang="es-CO" altLang="es-CO"/>
          </a:p>
        </p:txBody>
      </p:sp>
      <p:sp>
        <p:nvSpPr>
          <p:cNvPr id="3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4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7ED76F5-E7E0-4616-81B9-CA5B9100DBF2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910556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contenido 2"/>
          <p:cNvSpPr>
            <a:spLocks noGrp="1"/>
          </p:cNvSpPr>
          <p:nvPr>
            <p:ph idx="1"/>
          </p:nvPr>
        </p:nvSpPr>
        <p:spPr>
          <a:xfrm>
            <a:off x="5183188" y="987426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Editar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CO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3D9A324-A69E-4F9E-8265-9E809888D80A}" type="datetimeFigureOut">
              <a:rPr lang="es-CO" altLang="es-CO"/>
              <a:pPr>
                <a:defRPr/>
              </a:pPr>
              <a:t>3/12/2020</a:t>
            </a:fld>
            <a:endParaRPr lang="es-CO" altLang="es-CO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56040C8-FB79-4E6D-A221-B9C004F27102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22948838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s-ES" smtClean="0"/>
              <a:t>Haga clic para modificar el estilo de título del patrón</a:t>
            </a:r>
            <a:endParaRPr lang="es-CO"/>
          </a:p>
        </p:txBody>
      </p:sp>
      <p:sp>
        <p:nvSpPr>
          <p:cNvPr id="3" name="Marcador de posición de imagen 2"/>
          <p:cNvSpPr>
            <a:spLocks noGrp="1"/>
          </p:cNvSpPr>
          <p:nvPr>
            <p:ph type="pic" idx="1"/>
          </p:nvPr>
        </p:nvSpPr>
        <p:spPr>
          <a:xfrm>
            <a:off x="5183188" y="987426"/>
            <a:ext cx="6172200" cy="4873625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s-CO" noProof="0" dirty="0"/>
          </a:p>
        </p:txBody>
      </p:sp>
      <p:sp>
        <p:nvSpPr>
          <p:cNvPr id="4" name="Marcador de texto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 smtClean="0"/>
              <a:t>Editar el estilo de texto del patrón</a:t>
            </a:r>
          </a:p>
        </p:txBody>
      </p:sp>
      <p:sp>
        <p:nvSpPr>
          <p:cNvPr id="5" name="Marcador de fech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0B7F63-9348-4FED-9EED-D818C16FCE77}" type="datetimeFigureOut">
              <a:rPr lang="es-CO" altLang="es-CO"/>
              <a:pPr>
                <a:defRPr/>
              </a:pPr>
              <a:t>3/12/2020</a:t>
            </a:fld>
            <a:endParaRPr lang="es-CO" altLang="es-CO"/>
          </a:p>
        </p:txBody>
      </p:sp>
      <p:sp>
        <p:nvSpPr>
          <p:cNvPr id="6" name="Marcador de pie de pá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7" name="Marcador de número de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B00772A-1E30-40C1-8DA4-4C4BD7994531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  <p:extLst>
      <p:ext uri="{BB962C8B-B14F-4D97-AF65-F5344CB8AC3E}">
        <p14:creationId xmlns:p14="http://schemas.microsoft.com/office/powerpoint/2010/main" val="3657094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Marcador de título 1"/>
          <p:cNvSpPr>
            <a:spLocks noGrp="1"/>
          </p:cNvSpPr>
          <p:nvPr>
            <p:ph type="title"/>
          </p:nvPr>
        </p:nvSpPr>
        <p:spPr bwMode="auto">
          <a:xfrm>
            <a:off x="838200" y="365125"/>
            <a:ext cx="10515600" cy="1325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Haga clic para modificar el estilo de título del patrón</a:t>
            </a:r>
            <a:endParaRPr lang="es-CO" altLang="es-CO" smtClean="0"/>
          </a:p>
        </p:txBody>
      </p:sp>
      <p:sp>
        <p:nvSpPr>
          <p:cNvPr id="1027" name="Marcador de texto 2"/>
          <p:cNvSpPr>
            <a:spLocks noGrp="1"/>
          </p:cNvSpPr>
          <p:nvPr>
            <p:ph type="body" idx="1"/>
          </p:nvPr>
        </p:nvSpPr>
        <p:spPr bwMode="auto">
          <a:xfrm>
            <a:off x="838200" y="1825625"/>
            <a:ext cx="10515600" cy="4351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altLang="es-CO" smtClean="0"/>
              <a:t>Editar el estilo de texto del patrón</a:t>
            </a:r>
          </a:p>
          <a:p>
            <a:pPr lvl="1"/>
            <a:r>
              <a:rPr lang="es-ES" altLang="es-CO" smtClean="0"/>
              <a:t>Segundo nivel</a:t>
            </a:r>
          </a:p>
          <a:p>
            <a:pPr lvl="2"/>
            <a:r>
              <a:rPr lang="es-ES" altLang="es-CO" smtClean="0"/>
              <a:t>Tercer nivel</a:t>
            </a:r>
          </a:p>
          <a:p>
            <a:pPr lvl="3"/>
            <a:r>
              <a:rPr lang="es-ES" altLang="es-CO" smtClean="0"/>
              <a:t>Cuarto nivel</a:t>
            </a:r>
          </a:p>
          <a:p>
            <a:pPr lvl="4"/>
            <a:r>
              <a:rPr lang="es-ES" altLang="es-CO" smtClean="0"/>
              <a:t>Quinto nivel</a:t>
            </a:r>
            <a:endParaRPr lang="es-CO" altLang="es-CO" smtClean="0"/>
          </a:p>
        </p:txBody>
      </p:sp>
      <p:sp>
        <p:nvSpPr>
          <p:cNvPr id="4" name="Marcador de fecha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73F7A46F-03D8-4E44-98A7-21D921D8A9B6}" type="datetimeFigureOut">
              <a:rPr lang="es-CO" altLang="es-CO"/>
              <a:pPr>
                <a:defRPr/>
              </a:pPr>
              <a:t>3/12/2020</a:t>
            </a:fld>
            <a:endParaRPr lang="es-CO" altLang="es-CO"/>
          </a:p>
        </p:txBody>
      </p:sp>
      <p:sp>
        <p:nvSpPr>
          <p:cNvPr id="5" name="Marcador de pie de página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</a:lstStyle>
          <a:p>
            <a:pPr>
              <a:defRPr/>
            </a:pPr>
            <a:endParaRPr lang="es-CO"/>
          </a:p>
        </p:txBody>
      </p:sp>
      <p:sp>
        <p:nvSpPr>
          <p:cNvPr id="6" name="Marcador de número de diapositiva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 smtClean="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E5FBB4E2-C74A-4947-B3B8-AA5F80113A4E}" type="slidenum">
              <a:rPr lang="es-CO" altLang="es-CO"/>
              <a:pPr>
                <a:defRPr/>
              </a:pPr>
              <a:t>‹Nº›</a:t>
            </a:fld>
            <a:endParaRPr lang="es-CO" altLang="es-CO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96" r:id="rId1"/>
    <p:sldLayoutId id="2147483997" r:id="rId2"/>
    <p:sldLayoutId id="2147483987" r:id="rId3"/>
    <p:sldLayoutId id="2147483988" r:id="rId4"/>
    <p:sldLayoutId id="2147483989" r:id="rId5"/>
    <p:sldLayoutId id="2147483990" r:id="rId6"/>
    <p:sldLayoutId id="2147483991" r:id="rId7"/>
    <p:sldLayoutId id="2147483992" r:id="rId8"/>
    <p:sldLayoutId id="2147483993" r:id="rId9"/>
    <p:sldLayoutId id="2147483994" r:id="rId10"/>
    <p:sldLayoutId id="2147483995" r:id="rId11"/>
  </p:sldLayoutIdLst>
  <p:timing>
    <p:tnLst>
      <p:par>
        <p:cTn id="1" dur="indefinite" restart="never" nodeType="tmRoot"/>
      </p:par>
    </p:tnLst>
  </p:timing>
  <p:txStyles>
    <p:titleStyle>
      <a:lvl1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MS PGothic" panose="020B0600070205080204" pitchFamily="34" charset="-128"/>
          <a:cs typeface="+mj-cs"/>
        </a:defRPr>
      </a:lvl1pPr>
      <a:lvl2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2pPr>
      <a:lvl3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3pPr>
      <a:lvl4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4pPr>
      <a:lvl5pPr algn="l" rtl="0" eaLnBrk="0" fontAlgn="base" hangingPunct="0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  <a:ea typeface="MS PGothic" panose="020B0600070205080204" pitchFamily="34" charset="-128"/>
        </a:defRPr>
      </a:lvl5pPr>
      <a:lvl6pPr marL="4572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6pPr>
      <a:lvl7pPr marL="9144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7pPr>
      <a:lvl8pPr marL="13716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8pPr>
      <a:lvl9pPr marL="1828800" algn="l" rtl="0" fontAlgn="base">
        <a:lnSpc>
          <a:spcPct val="90000"/>
        </a:lnSpc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 Light"/>
        </a:defRPr>
      </a:lvl9pPr>
    </p:titleStyle>
    <p:bodyStyle>
      <a:lvl1pPr marL="228600" indent="-228600" algn="l" rtl="0" eaLnBrk="0" fontAlgn="base" hangingPunct="0">
        <a:lnSpc>
          <a:spcPct val="90000"/>
        </a:lnSpc>
        <a:spcBef>
          <a:spcPts val="1000"/>
        </a:spcBef>
        <a:spcAft>
          <a:spcPct val="0"/>
        </a:spcAft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1pPr>
      <a:lvl2pPr marL="6858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2pPr>
      <a:lvl3pPr marL="11430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3pPr>
      <a:lvl4pPr marL="16002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4pPr>
      <a:lvl5pPr marL="2057400" indent="-228600" algn="l" rtl="0" eaLnBrk="0" fontAlgn="base" hangingPunct="0">
        <a:lnSpc>
          <a:spcPct val="90000"/>
        </a:lnSpc>
        <a:spcBef>
          <a:spcPts val="500"/>
        </a:spcBef>
        <a:spcAft>
          <a:spcPct val="0"/>
        </a:spcAft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C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7" Type="http://schemas.openxmlformats.org/officeDocument/2006/relationships/image" Target="../media/image5.jpeg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Título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s-CO" altLang="es-C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HISTORIAS QUE NOS UNEN</a:t>
            </a:r>
            <a:br>
              <a:rPr lang="es-CO" altLang="es-CO" sz="2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es-CO" altLang="es-CO" sz="2800" b="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PROYECTO DE INTERACCIÓN SOCIAL</a:t>
            </a:r>
            <a:endParaRPr lang="es-CO" altLang="es-CO" sz="2800" b="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Subtítulo 3"/>
          <p:cNvSpPr>
            <a:spLocks noGrp="1"/>
          </p:cNvSpPr>
          <p:nvPr>
            <p:ph type="subTitle" idx="1"/>
          </p:nvPr>
        </p:nvSpPr>
        <p:spPr>
          <a:xfrm>
            <a:off x="1524000" y="5084618"/>
            <a:ext cx="9144000" cy="761999"/>
          </a:xfrm>
        </p:spPr>
        <p:txBody>
          <a:bodyPr/>
          <a:lstStyle/>
          <a:p>
            <a:endParaRPr lang="es-CO" i="1" dirty="0" smtClean="0"/>
          </a:p>
          <a:p>
            <a:r>
              <a:rPr lang="es-CO" b="1" i="1" dirty="0" smtClean="0"/>
              <a:t>Esp. Lilibeth Cetina Hernández</a:t>
            </a:r>
            <a:endParaRPr lang="es-CO" b="1" i="1" dirty="0" smtClean="0"/>
          </a:p>
          <a:p>
            <a:r>
              <a:rPr lang="es-ES" sz="1600" dirty="0"/>
              <a:t>Programa de Humanidades y Lengua Castellana</a:t>
            </a:r>
            <a:endParaRPr lang="es-CO" sz="16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alpha val="3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10490" y="751833"/>
            <a:ext cx="10515600" cy="635910"/>
          </a:xfrm>
        </p:spPr>
        <p:txBody>
          <a:bodyPr>
            <a:normAutofit/>
          </a:bodyPr>
          <a:lstStyle/>
          <a:p>
            <a:pPr algn="ctr"/>
            <a:r>
              <a:rPr lang="es-CO" sz="3600" dirty="0" smtClean="0"/>
              <a:t>PRESENTACIÓN</a:t>
            </a:r>
            <a:endParaRPr lang="en-US" sz="3600" dirty="0"/>
          </a:p>
        </p:txBody>
      </p:sp>
      <p:sp>
        <p:nvSpPr>
          <p:cNvPr id="4" name="Marcador de contenido 3"/>
          <p:cNvSpPr>
            <a:spLocks noGrp="1"/>
          </p:cNvSpPr>
          <p:nvPr>
            <p:ph idx="1"/>
          </p:nvPr>
        </p:nvSpPr>
        <p:spPr>
          <a:xfrm>
            <a:off x="914400" y="1831089"/>
            <a:ext cx="7467600" cy="4361893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s-MX" dirty="0"/>
              <a:t>La construcción de valores y diálogos en familias es un factor relevante ante la sana convivencia en los hogares cucuteños; las historias que cuentan abuelos y padres a sus nietos e hijos logran la conservación de esas vivencias ancestrales que a su vez permite un proceso de escucha y dignificación en los roles familiares, disminuyendo los conflictos en casa, propiciando el diálogo constante. </a:t>
            </a:r>
            <a:endParaRPr lang="es-MX" dirty="0" smtClean="0"/>
          </a:p>
          <a:p>
            <a:pPr algn="just"/>
            <a:r>
              <a:rPr lang="es-MX" dirty="0" smtClean="0"/>
              <a:t>A </a:t>
            </a:r>
            <a:r>
              <a:rPr lang="es-MX" dirty="0"/>
              <a:t>través de un proyecto interdisciplinario el programa de Humanidades y lengua castellana en colaboración con la Institución educativa La divina pastora aplicará una estrategia de tradición oral que une familias e impacta a la comunidad educativa.</a:t>
            </a:r>
            <a:endParaRPr lang="en-US" dirty="0"/>
          </a:p>
        </p:txBody>
      </p:sp>
      <p:pic>
        <p:nvPicPr>
          <p:cNvPr id="1026" name="Picture 2" descr="Lengua Castellana - Cucuta y Pamplona - Universidad de Pamplona - Grupos de  Investig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634556" y="2040081"/>
            <a:ext cx="3200400" cy="415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66312833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36094" y="1404421"/>
            <a:ext cx="4211783" cy="685100"/>
          </a:xfrm>
        </p:spPr>
        <p:txBody>
          <a:bodyPr>
            <a:normAutofit/>
          </a:bodyPr>
          <a:lstStyle/>
          <a:p>
            <a:pPr algn="ctr"/>
            <a:r>
              <a:rPr lang="es-CO" sz="3200" dirty="0" smtClean="0"/>
              <a:t>OBJETIVO GENERAL </a:t>
            </a:r>
            <a:endParaRPr lang="es-CO" sz="3200" dirty="0"/>
          </a:p>
        </p:txBody>
      </p:sp>
      <p:graphicFrame>
        <p:nvGraphicFramePr>
          <p:cNvPr id="6" name="Marcador de contenido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81659087"/>
              </p:ext>
            </p:extLst>
          </p:nvPr>
        </p:nvGraphicFramePr>
        <p:xfrm>
          <a:off x="4461164" y="2274743"/>
          <a:ext cx="8399462" cy="380740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ítulo 1"/>
          <p:cNvSpPr txBox="1">
            <a:spLocks/>
          </p:cNvSpPr>
          <p:nvPr/>
        </p:nvSpPr>
        <p:spPr bwMode="auto">
          <a:xfrm>
            <a:off x="6373090" y="1404421"/>
            <a:ext cx="5142949" cy="6851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2800" b="1" kern="1200">
                <a:solidFill>
                  <a:srgbClr val="AD3333"/>
                </a:solidFill>
                <a:latin typeface="Calibri" panose="020F0502020204030204" pitchFamily="34" charset="0"/>
                <a:ea typeface="MS PGothic" panose="020B0600070205080204" pitchFamily="34" charset="-128"/>
                <a:cs typeface="+mj-cs"/>
              </a:defRPr>
            </a:lvl1pPr>
            <a:lvl2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ea typeface="MS PGothic" panose="020B0600070205080204" pitchFamily="34" charset="-128"/>
              </a:defRPr>
            </a:lvl2pPr>
            <a:lvl3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ea typeface="MS PGothic" panose="020B0600070205080204" pitchFamily="34" charset="-128"/>
              </a:defRPr>
            </a:lvl3pPr>
            <a:lvl4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ea typeface="MS PGothic" panose="020B0600070205080204" pitchFamily="34" charset="-128"/>
              </a:defRPr>
            </a:lvl4pPr>
            <a:lvl5pPr algn="l" rtl="0" eaLnBrk="0" fontAlgn="base" hangingPunct="0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  <a:ea typeface="MS PGothic" panose="020B0600070205080204" pitchFamily="34" charset="-128"/>
              </a:defRPr>
            </a:lvl5pPr>
            <a:lvl6pPr marL="4572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6pPr>
            <a:lvl7pPr marL="9144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7pPr>
            <a:lvl8pPr marL="13716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8pPr>
            <a:lvl9pPr marL="1828800" algn="l" rtl="0" fontAlgn="base">
              <a:lnSpc>
                <a:spcPct val="90000"/>
              </a:lnSpc>
              <a:spcBef>
                <a:spcPct val="0"/>
              </a:spcBef>
              <a:spcAft>
                <a:spcPct val="0"/>
              </a:spcAft>
              <a:defRPr sz="4400">
                <a:solidFill>
                  <a:schemeClr val="tx1"/>
                </a:solidFill>
                <a:latin typeface="Calibri Light"/>
              </a:defRPr>
            </a:lvl9pPr>
          </a:lstStyle>
          <a:p>
            <a:pPr algn="ctr"/>
            <a:r>
              <a:rPr lang="es-CO" sz="3200" dirty="0" smtClean="0"/>
              <a:t>OBJETIVOS  ESPECÍFICOS</a:t>
            </a:r>
            <a:endParaRPr lang="es-CO" sz="3200" dirty="0"/>
          </a:p>
        </p:txBody>
      </p:sp>
      <p:sp>
        <p:nvSpPr>
          <p:cNvPr id="9" name="Flecha derecha 8"/>
          <p:cNvSpPr/>
          <p:nvPr/>
        </p:nvSpPr>
        <p:spPr>
          <a:xfrm>
            <a:off x="991496" y="2109342"/>
            <a:ext cx="4187088" cy="2829649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solidFill>
              <a:schemeClr val="accent3">
                <a:lumMod val="60000"/>
                <a:lumOff val="40000"/>
              </a:schemeClr>
            </a:solidFill>
          </a:ln>
          <a:effectLst>
            <a:outerShdw blurRad="50800" dist="38100" dir="5400000" algn="t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CO"/>
          </a:p>
        </p:txBody>
      </p:sp>
      <p:sp>
        <p:nvSpPr>
          <p:cNvPr id="10" name="CuadroTexto 9"/>
          <p:cNvSpPr txBox="1"/>
          <p:nvPr/>
        </p:nvSpPr>
        <p:spPr>
          <a:xfrm>
            <a:off x="1071317" y="2859224"/>
            <a:ext cx="3541339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MX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Implementar la tradición oral como estrategia para la creación de espacios en la sana convivencia familiar.</a:t>
            </a:r>
            <a:endParaRPr lang="en-US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9874383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685803" y="520246"/>
            <a:ext cx="10515600" cy="726664"/>
          </a:xfrm>
        </p:spPr>
        <p:txBody>
          <a:bodyPr>
            <a:normAutofit/>
          </a:bodyPr>
          <a:lstStyle/>
          <a:p>
            <a:pPr algn="ctr"/>
            <a:r>
              <a:rPr lang="es-CO" sz="3600" dirty="0" smtClean="0"/>
              <a:t>POBLACIÓN A IMPACTAR</a:t>
            </a:r>
            <a:endParaRPr lang="es-CO" sz="3600" dirty="0"/>
          </a:p>
        </p:txBody>
      </p:sp>
      <p:graphicFrame>
        <p:nvGraphicFramePr>
          <p:cNvPr id="3" name="Diagrama 2"/>
          <p:cNvGraphicFramePr/>
          <p:nvPr>
            <p:extLst>
              <p:ext uri="{D42A27DB-BD31-4B8C-83A1-F6EECF244321}">
                <p14:modId xmlns:p14="http://schemas.microsoft.com/office/powerpoint/2010/main" val="3045913766"/>
              </p:ext>
            </p:extLst>
          </p:nvPr>
        </p:nvGraphicFramePr>
        <p:xfrm>
          <a:off x="3131127" y="1648691"/>
          <a:ext cx="5943600" cy="4378806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pic>
        <p:nvPicPr>
          <p:cNvPr id="2050" name="Picture 2" descr="EL BLOG DE LA PROFESORA MIRLEY GALVIS: UNIVERSIDAD DE PAMPLONA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0703" y="3025602"/>
            <a:ext cx="1742498" cy="364146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390466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849027" y="437118"/>
            <a:ext cx="10515600" cy="671246"/>
          </a:xfrm>
        </p:spPr>
        <p:txBody>
          <a:bodyPr>
            <a:normAutofit/>
          </a:bodyPr>
          <a:lstStyle/>
          <a:p>
            <a:pPr algn="ctr"/>
            <a:r>
              <a:rPr lang="es-CO" sz="3200" dirty="0" smtClean="0"/>
              <a:t>PROYECCIÓN: RESULTADOS ESPERADOS</a:t>
            </a:r>
            <a:endParaRPr lang="es-CO" sz="3200" dirty="0"/>
          </a:p>
        </p:txBody>
      </p:sp>
      <p:sp>
        <p:nvSpPr>
          <p:cNvPr id="6" name="Marcador de contenido 5"/>
          <p:cNvSpPr>
            <a:spLocks noGrp="1"/>
          </p:cNvSpPr>
          <p:nvPr>
            <p:ph idx="1"/>
          </p:nvPr>
        </p:nvSpPr>
        <p:spPr>
          <a:xfrm>
            <a:off x="1110317" y="1576305"/>
            <a:ext cx="5927791" cy="3696875"/>
          </a:xfrm>
        </p:spPr>
        <p:txBody>
          <a:bodyPr>
            <a:normAutofit lnSpcReduction="10000"/>
          </a:bodyPr>
          <a:lstStyle/>
          <a:p>
            <a:pPr algn="just"/>
            <a:r>
              <a:rPr lang="es-MX" dirty="0"/>
              <a:t>Se espera que el proyecto genere espacios de sana convivencia en los hogares de la institución educativa La Divina Pastora, conservar la tradición oral a través de las historias contadas en familia, compilar las historias tradicionales que identifican este sector de la ciudad y certificar a los participantes que completen los talleres propuestos</a:t>
            </a:r>
            <a:endParaRPr lang="es-CO" dirty="0"/>
          </a:p>
        </p:txBody>
      </p:sp>
      <p:pic>
        <p:nvPicPr>
          <p:cNvPr id="8" name="Picture 2" descr="Lengua Castellana - Cucuta y Pamplona - Universidad de Pamplona - Grupos de  Investigación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70775" y="1790700"/>
            <a:ext cx="3200400" cy="41529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304311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5058" name="Imagen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12192000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5059" name="CuadroTexto 4"/>
          <p:cNvSpPr txBox="1">
            <a:spLocks noChangeArrowheads="1"/>
          </p:cNvSpPr>
          <p:nvPr/>
        </p:nvSpPr>
        <p:spPr bwMode="auto">
          <a:xfrm>
            <a:off x="2709864" y="3695700"/>
            <a:ext cx="6772275" cy="1384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  <a:ea typeface="MS PGothic" panose="020B0600070205080204" pitchFamily="34" charset="-128"/>
              </a:defRPr>
            </a:lvl9pPr>
          </a:lstStyle>
          <a:p>
            <a:pPr algn="ctr">
              <a:lnSpc>
                <a:spcPct val="100000"/>
              </a:lnSpc>
              <a:spcBef>
                <a:spcPct val="0"/>
              </a:spcBef>
              <a:buFontTx/>
              <a:buNone/>
            </a:pPr>
            <a:r>
              <a:rPr lang="es-CO" altLang="es-CO" b="1">
                <a:solidFill>
                  <a:srgbClr val="595959"/>
                </a:solidFill>
                <a:latin typeface="Century Gothic" panose="020B0502020202020204" pitchFamily="34" charset="0"/>
              </a:rPr>
              <a:t>Formando líderes </a:t>
            </a:r>
            <a:r>
              <a:rPr lang="es-CO" altLang="es-CO">
                <a:solidFill>
                  <a:srgbClr val="595959"/>
                </a:solidFill>
                <a:latin typeface="Century Gothic" panose="020B0502020202020204" pitchFamily="34" charset="0"/>
              </a:rPr>
              <a:t>para la </a:t>
            </a:r>
            <a:r>
              <a:rPr lang="es-CO" altLang="es-CO" b="1">
                <a:solidFill>
                  <a:srgbClr val="595959"/>
                </a:solidFill>
                <a:latin typeface="Century Gothic" panose="020B0502020202020204" pitchFamily="34" charset="0"/>
              </a:rPr>
              <a:t>construcción</a:t>
            </a:r>
            <a:r>
              <a:rPr lang="es-CO" altLang="es-CO">
                <a:solidFill>
                  <a:srgbClr val="595959"/>
                </a:solidFill>
                <a:latin typeface="Century Gothic" panose="020B0502020202020204" pitchFamily="34" charset="0"/>
              </a:rPr>
              <a:t> de un nuevo </a:t>
            </a:r>
            <a:r>
              <a:rPr lang="es-CO" altLang="es-CO" b="1">
                <a:solidFill>
                  <a:srgbClr val="595959"/>
                </a:solidFill>
                <a:latin typeface="Century Gothic" panose="020B0502020202020204" pitchFamily="34" charset="0"/>
              </a:rPr>
              <a:t>país en paz</a:t>
            </a:r>
          </a:p>
        </p:txBody>
      </p:sp>
      <p:grpSp>
        <p:nvGrpSpPr>
          <p:cNvPr id="45060" name="Grupo 7"/>
          <p:cNvGrpSpPr>
            <a:grpSpLocks/>
          </p:cNvGrpSpPr>
          <p:nvPr/>
        </p:nvGrpSpPr>
        <p:grpSpPr bwMode="auto">
          <a:xfrm>
            <a:off x="3101975" y="3552827"/>
            <a:ext cx="5988051" cy="1527175"/>
            <a:chOff x="3355878" y="3552997"/>
            <a:chExt cx="5986966" cy="1527698"/>
          </a:xfrm>
        </p:grpSpPr>
        <p:pic>
          <p:nvPicPr>
            <p:cNvPr id="45061" name="Imagen 5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3355878" y="3552997"/>
              <a:ext cx="462466" cy="835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pic>
          <p:nvPicPr>
            <p:cNvPr id="45062" name="Imagen 6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 rot="10800000">
              <a:off x="8880378" y="4245495"/>
              <a:ext cx="462466" cy="8352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 xmlns="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xmlns="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</p:grpSp>
    </p:spTree>
    <p:extLst>
      <p:ext uri="{BB962C8B-B14F-4D97-AF65-F5344CB8AC3E}">
        <p14:creationId xmlns:p14="http://schemas.microsoft.com/office/powerpoint/2010/main" val="3366310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7820</TotalTime>
  <Words>289</Words>
  <Application>Microsoft Office PowerPoint</Application>
  <PresentationFormat>Panorámica</PresentationFormat>
  <Paragraphs>22</Paragraphs>
  <Slides>6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6</vt:i4>
      </vt:variant>
    </vt:vector>
  </HeadingPairs>
  <TitlesOfParts>
    <vt:vector size="13" baseType="lpstr">
      <vt:lpstr>MS PGothic</vt:lpstr>
      <vt:lpstr>Arial</vt:lpstr>
      <vt:lpstr>Calibri</vt:lpstr>
      <vt:lpstr>Calibri Light</vt:lpstr>
      <vt:lpstr>Century Gothic</vt:lpstr>
      <vt:lpstr>Times New Roman</vt:lpstr>
      <vt:lpstr>Tema de Office</vt:lpstr>
      <vt:lpstr>HISTORIAS QUE NOS UNEN PROYECTO DE INTERACCIÓN SOCIAL</vt:lpstr>
      <vt:lpstr>PRESENTACIÓN</vt:lpstr>
      <vt:lpstr>OBJETIVO GENERAL </vt:lpstr>
      <vt:lpstr>POBLACIÓN A IMPACTAR</vt:lpstr>
      <vt:lpstr>PROYECCIÓN: RESULTADOS ESPERADOS</vt:lpstr>
      <vt:lpstr>Presentación de PowerPoint</vt:lpstr>
    </vt:vector>
  </TitlesOfParts>
  <Company>Hewlett-Packard Company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Aramirezp</dc:creator>
  <cp:lastModifiedBy>ana maria suarez  munera</cp:lastModifiedBy>
  <cp:revision>1179</cp:revision>
  <cp:lastPrinted>2017-04-25T23:06:26Z</cp:lastPrinted>
  <dcterms:created xsi:type="dcterms:W3CDTF">2017-03-31T14:04:32Z</dcterms:created>
  <dcterms:modified xsi:type="dcterms:W3CDTF">2020-12-03T14:45:47Z</dcterms:modified>
</cp:coreProperties>
</file>