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037" r:id="rId2"/>
    <p:sldId id="1049" r:id="rId3"/>
    <p:sldId id="1050" r:id="rId4"/>
    <p:sldId id="1051" r:id="rId5"/>
    <p:sldId id="1060" r:id="rId6"/>
    <p:sldId id="1061" r:id="rId7"/>
    <p:sldId id="1062" r:id="rId8"/>
    <p:sldId id="1063" r:id="rId9"/>
    <p:sldId id="1053" r:id="rId10"/>
    <p:sldId id="1054" r:id="rId11"/>
    <p:sldId id="1055" r:id="rId12"/>
    <p:sldId id="1056" r:id="rId13"/>
    <p:sldId id="1057" r:id="rId14"/>
    <p:sldId id="1058" r:id="rId15"/>
    <p:sldId id="1048" r:id="rId16"/>
    <p:sldId id="1035" r:id="rId17"/>
  </p:sldIdLst>
  <p:sldSz cx="12192000" cy="6858000"/>
  <p:notesSz cx="6858000" cy="9144000"/>
  <p:defaultTextStyle>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F51"/>
    <a:srgbClr val="AD3333"/>
    <a:srgbClr val="173F5F"/>
    <a:srgbClr val="F4A261"/>
    <a:srgbClr val="E9C46A"/>
    <a:srgbClr val="ED7D31"/>
    <a:srgbClr val="DAB041"/>
    <a:srgbClr val="BD9237"/>
    <a:srgbClr val="2A9D8F"/>
    <a:srgbClr val="F8F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5" autoAdjust="0"/>
    <p:restoredTop sz="95794" autoAdjust="0"/>
  </p:normalViewPr>
  <p:slideViewPr>
    <p:cSldViewPr snapToGrid="0">
      <p:cViewPr>
        <p:scale>
          <a:sx n="112" d="100"/>
          <a:sy n="112" d="100"/>
        </p:scale>
        <p:origin x="144" y="144"/>
      </p:cViewPr>
      <p:guideLst>
        <p:guide orient="horz" pos="2205"/>
        <p:guide pos="386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FDDF5-6592-42F1-BCAC-044B7A620FF2}" type="doc">
      <dgm:prSet loTypeId="urn:microsoft.com/office/officeart/2005/8/layout/chevron1" loCatId="process" qsTypeId="urn:microsoft.com/office/officeart/2005/8/quickstyle/simple1" qsCatId="simple" csTypeId="urn:microsoft.com/office/officeart/2005/8/colors/accent0_1" csCatId="mainScheme" phldr="1"/>
      <dgm:spPr/>
    </dgm:pt>
    <dgm:pt modelId="{8E695529-BEF2-40C5-B51C-BCDCC52BFB48}">
      <dgm:prSet phldrT="[Text]"/>
      <dgm:spPr/>
      <dgm:t>
        <a:bodyPr/>
        <a:lstStyle/>
        <a:p>
          <a:r>
            <a:rPr lang="en-US" b="1"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2003</a:t>
          </a:r>
          <a:endParaRPr lang="en-US"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30E4F483-2B10-4268-BA2C-83B2ACFDC0EF}" type="parTrans" cxnId="{833AF0EB-EF80-4166-A0A0-93D00FCB81DF}">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B2DF27D1-21DF-4DD7-B7E2-BCD75161CE8E}" type="sibTrans" cxnId="{833AF0EB-EF80-4166-A0A0-93D00FCB81DF}">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1E8533CB-4276-4F0C-A1A5-7860590FC92C}">
      <dgm:prSet phldrT="[Text]"/>
      <dgm:spPr/>
      <dgm:t>
        <a:bodyPr/>
        <a:lstStyle/>
        <a:p>
          <a:endParaRPr lang="en-US"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4CAE1501-E643-43E8-9B81-2FBEC99DD2B9}" type="parTrans" cxnId="{104D0DEF-DF72-4F92-993E-02ABE6F1F34B}">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EB9B0914-7658-4B1D-A6AD-17DB1033B4E1}" type="sibTrans" cxnId="{104D0DEF-DF72-4F92-993E-02ABE6F1F34B}">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977DC15A-78A8-4132-958F-AFB40FBB2221}">
      <dgm:prSet phldrT="[Text]"/>
      <dgm:spPr/>
      <dgm:t>
        <a:bodyPr/>
        <a:lstStyle/>
        <a:p>
          <a:r>
            <a:rPr lang="en-US" b="1"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2009</a:t>
          </a:r>
          <a:endParaRPr lang="en-US"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18A8CBAA-F572-4EBA-8192-4EC1F32D0002}" type="parTrans" cxnId="{DC06E2D4-C99E-4051-86E3-061B47F4DC22}">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BFD05B8D-E383-4862-AF49-63AE3BDA5421}" type="sibTrans" cxnId="{DC06E2D4-C99E-4051-86E3-061B47F4DC22}">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78A74D14-9C83-4C72-994B-D2072D0493C9}">
      <dgm:prSet phldrT="[Text]"/>
      <dgm:spPr/>
      <dgm:t>
        <a:bodyPr/>
        <a:lstStyle/>
        <a:p>
          <a:endParaRPr lang="en-US"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D7C0C584-49A6-4349-AF08-821E395466C9}" type="parTrans" cxnId="{864D3719-4E59-4E60-B198-13968A528F70}">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36198628-C291-4453-8D94-E4CDE1CE5525}" type="sibTrans" cxnId="{864D3719-4E59-4E60-B198-13968A528F70}">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C6F606F4-519E-4A77-87E1-D5E3C0C534F7}">
      <dgm:prSet phldrT="[Text]"/>
      <dgm:spPr>
        <a:solidFill>
          <a:schemeClr val="lt1">
            <a:hueOff val="0"/>
            <a:satOff val="0"/>
            <a:lumOff val="0"/>
            <a:alpha val="84000"/>
          </a:schemeClr>
        </a:solidFill>
      </dgm:spPr>
      <dgm:t>
        <a:bodyPr/>
        <a:lstStyle/>
        <a:p>
          <a:r>
            <a:rPr lang="en-US" b="1"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2010</a:t>
          </a:r>
          <a:endParaRPr lang="en-US"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A29778B7-9B71-4BA4-9181-8C82F2F5C9FF}" type="parTrans" cxnId="{BBECD878-BCC9-4668-B6AF-2B75EEDB1AFA}">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67544A73-B70A-4080-B554-2AFC4CDB2ABF}" type="sibTrans" cxnId="{BBECD878-BCC9-4668-B6AF-2B75EEDB1AFA}">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DB24760E-D972-4B0D-A449-A327F425C80C}">
      <dgm:prSet phldrT="[Text]"/>
      <dgm:spPr/>
      <dgm:t>
        <a:bodyPr/>
        <a:lstStyle/>
        <a:p>
          <a:endParaRPr lang="en-US"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8F5BC205-0EDE-4892-AD06-4E3D5EE464DC}" type="sibTrans" cxnId="{DCA48585-A45E-4703-923C-075D12D0B2E4}">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9981A3EC-5F77-4A49-814F-9D5FC869A0EB}" type="parTrans" cxnId="{DCA48585-A45E-4703-923C-075D12D0B2E4}">
      <dgm:prSet/>
      <dgm:spPr/>
      <dgm:t>
        <a:bodyPr/>
        <a:lstStyle/>
        <a:p>
          <a:endParaRPr lang="en-US"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C11BDAD9-45B7-40CD-89BA-9A4CEC2EAC41}" type="pres">
      <dgm:prSet presAssocID="{BF6FDDF5-6592-42F1-BCAC-044B7A620FF2}" presName="Name0" presStyleCnt="0">
        <dgm:presLayoutVars>
          <dgm:dir/>
          <dgm:animLvl val="lvl"/>
          <dgm:resizeHandles val="exact"/>
        </dgm:presLayoutVars>
      </dgm:prSet>
      <dgm:spPr/>
    </dgm:pt>
    <dgm:pt modelId="{389557EE-2ED8-4E48-86C3-49663E03BD9E}" type="pres">
      <dgm:prSet presAssocID="{8E695529-BEF2-40C5-B51C-BCDCC52BFB48}" presName="parTxOnly" presStyleLbl="node1" presStyleIdx="0" presStyleCnt="6">
        <dgm:presLayoutVars>
          <dgm:chMax val="0"/>
          <dgm:chPref val="0"/>
          <dgm:bulletEnabled val="1"/>
        </dgm:presLayoutVars>
      </dgm:prSet>
      <dgm:spPr/>
      <dgm:t>
        <a:bodyPr/>
        <a:lstStyle/>
        <a:p>
          <a:endParaRPr lang="es-PE"/>
        </a:p>
      </dgm:t>
    </dgm:pt>
    <dgm:pt modelId="{FBE263A0-30FD-41EA-AB97-9B0BD5EC903D}" type="pres">
      <dgm:prSet presAssocID="{B2DF27D1-21DF-4DD7-B7E2-BCD75161CE8E}" presName="parTxOnlySpace" presStyleCnt="0"/>
      <dgm:spPr/>
    </dgm:pt>
    <dgm:pt modelId="{357605CC-6597-4A87-AA7F-14067DBF7DE8}" type="pres">
      <dgm:prSet presAssocID="{DB24760E-D972-4B0D-A449-A327F425C80C}" presName="parTxOnly" presStyleLbl="node1" presStyleIdx="1" presStyleCnt="6">
        <dgm:presLayoutVars>
          <dgm:chMax val="0"/>
          <dgm:chPref val="0"/>
          <dgm:bulletEnabled val="1"/>
        </dgm:presLayoutVars>
      </dgm:prSet>
      <dgm:spPr/>
      <dgm:t>
        <a:bodyPr/>
        <a:lstStyle/>
        <a:p>
          <a:endParaRPr lang="es-PE"/>
        </a:p>
      </dgm:t>
    </dgm:pt>
    <dgm:pt modelId="{3123A0C5-0D87-4D79-8964-E7D69182A838}" type="pres">
      <dgm:prSet presAssocID="{8F5BC205-0EDE-4892-AD06-4E3D5EE464DC}" presName="parTxOnlySpace" presStyleCnt="0"/>
      <dgm:spPr/>
    </dgm:pt>
    <dgm:pt modelId="{D66DB8D0-7C61-4B78-A14F-3925586D8949}" type="pres">
      <dgm:prSet presAssocID="{1E8533CB-4276-4F0C-A1A5-7860590FC92C}" presName="parTxOnly" presStyleLbl="node1" presStyleIdx="2" presStyleCnt="6">
        <dgm:presLayoutVars>
          <dgm:chMax val="0"/>
          <dgm:chPref val="0"/>
          <dgm:bulletEnabled val="1"/>
        </dgm:presLayoutVars>
      </dgm:prSet>
      <dgm:spPr/>
      <dgm:t>
        <a:bodyPr/>
        <a:lstStyle/>
        <a:p>
          <a:endParaRPr lang="es-PE"/>
        </a:p>
      </dgm:t>
    </dgm:pt>
    <dgm:pt modelId="{275D90AA-8419-43CC-A150-7A474945FB8E}" type="pres">
      <dgm:prSet presAssocID="{EB9B0914-7658-4B1D-A6AD-17DB1033B4E1}" presName="parTxOnlySpace" presStyleCnt="0"/>
      <dgm:spPr/>
    </dgm:pt>
    <dgm:pt modelId="{86D4ABDC-FFDF-47F1-93AE-B99FE41F65C7}" type="pres">
      <dgm:prSet presAssocID="{977DC15A-78A8-4132-958F-AFB40FBB2221}" presName="parTxOnly" presStyleLbl="node1" presStyleIdx="3" presStyleCnt="6">
        <dgm:presLayoutVars>
          <dgm:chMax val="0"/>
          <dgm:chPref val="0"/>
          <dgm:bulletEnabled val="1"/>
        </dgm:presLayoutVars>
      </dgm:prSet>
      <dgm:spPr/>
      <dgm:t>
        <a:bodyPr/>
        <a:lstStyle/>
        <a:p>
          <a:endParaRPr lang="es-PE"/>
        </a:p>
      </dgm:t>
    </dgm:pt>
    <dgm:pt modelId="{B133C216-028B-4906-9DE6-F9B536E408EF}" type="pres">
      <dgm:prSet presAssocID="{BFD05B8D-E383-4862-AF49-63AE3BDA5421}" presName="parTxOnlySpace" presStyleCnt="0"/>
      <dgm:spPr/>
    </dgm:pt>
    <dgm:pt modelId="{7A1D1F3C-72D0-40FD-8ACC-907E39EC8EC7}" type="pres">
      <dgm:prSet presAssocID="{78A74D14-9C83-4C72-994B-D2072D0493C9}" presName="parTxOnly" presStyleLbl="node1" presStyleIdx="4" presStyleCnt="6">
        <dgm:presLayoutVars>
          <dgm:chMax val="0"/>
          <dgm:chPref val="0"/>
          <dgm:bulletEnabled val="1"/>
        </dgm:presLayoutVars>
      </dgm:prSet>
      <dgm:spPr/>
      <dgm:t>
        <a:bodyPr/>
        <a:lstStyle/>
        <a:p>
          <a:endParaRPr lang="en-US"/>
        </a:p>
      </dgm:t>
    </dgm:pt>
    <dgm:pt modelId="{50AC9D97-8AF5-4AC3-BEB9-AB0BF501EA58}" type="pres">
      <dgm:prSet presAssocID="{36198628-C291-4453-8D94-E4CDE1CE5525}" presName="parTxOnlySpace" presStyleCnt="0"/>
      <dgm:spPr/>
    </dgm:pt>
    <dgm:pt modelId="{56F33B27-FF49-4E23-95A5-BE1E994F6F65}" type="pres">
      <dgm:prSet presAssocID="{C6F606F4-519E-4A77-87E1-D5E3C0C534F7}" presName="parTxOnly" presStyleLbl="node1" presStyleIdx="5" presStyleCnt="6">
        <dgm:presLayoutVars>
          <dgm:chMax val="0"/>
          <dgm:chPref val="0"/>
          <dgm:bulletEnabled val="1"/>
        </dgm:presLayoutVars>
      </dgm:prSet>
      <dgm:spPr/>
      <dgm:t>
        <a:bodyPr/>
        <a:lstStyle/>
        <a:p>
          <a:endParaRPr lang="es-PE"/>
        </a:p>
      </dgm:t>
    </dgm:pt>
  </dgm:ptLst>
  <dgm:cxnLst>
    <dgm:cxn modelId="{1C2E57D7-96B4-5146-AF5B-9FD8AAFC723C}" type="presOf" srcId="{DB24760E-D972-4B0D-A449-A327F425C80C}" destId="{357605CC-6597-4A87-AA7F-14067DBF7DE8}" srcOrd="0" destOrd="0" presId="urn:microsoft.com/office/officeart/2005/8/layout/chevron1"/>
    <dgm:cxn modelId="{DC06E2D4-C99E-4051-86E3-061B47F4DC22}" srcId="{BF6FDDF5-6592-42F1-BCAC-044B7A620FF2}" destId="{977DC15A-78A8-4132-958F-AFB40FBB2221}" srcOrd="3" destOrd="0" parTransId="{18A8CBAA-F572-4EBA-8192-4EC1F32D0002}" sibTransId="{BFD05B8D-E383-4862-AF49-63AE3BDA5421}"/>
    <dgm:cxn modelId="{67FFB555-9FF8-4546-8261-9213DB24E93A}" type="presOf" srcId="{78A74D14-9C83-4C72-994B-D2072D0493C9}" destId="{7A1D1F3C-72D0-40FD-8ACC-907E39EC8EC7}" srcOrd="0" destOrd="0" presId="urn:microsoft.com/office/officeart/2005/8/layout/chevron1"/>
    <dgm:cxn modelId="{104D0DEF-DF72-4F92-993E-02ABE6F1F34B}" srcId="{BF6FDDF5-6592-42F1-BCAC-044B7A620FF2}" destId="{1E8533CB-4276-4F0C-A1A5-7860590FC92C}" srcOrd="2" destOrd="0" parTransId="{4CAE1501-E643-43E8-9B81-2FBEC99DD2B9}" sibTransId="{EB9B0914-7658-4B1D-A6AD-17DB1033B4E1}"/>
    <dgm:cxn modelId="{DCA48585-A45E-4703-923C-075D12D0B2E4}" srcId="{BF6FDDF5-6592-42F1-BCAC-044B7A620FF2}" destId="{DB24760E-D972-4B0D-A449-A327F425C80C}" srcOrd="1" destOrd="0" parTransId="{9981A3EC-5F77-4A49-814F-9D5FC869A0EB}" sibTransId="{8F5BC205-0EDE-4892-AD06-4E3D5EE464DC}"/>
    <dgm:cxn modelId="{864D3719-4E59-4E60-B198-13968A528F70}" srcId="{BF6FDDF5-6592-42F1-BCAC-044B7A620FF2}" destId="{78A74D14-9C83-4C72-994B-D2072D0493C9}" srcOrd="4" destOrd="0" parTransId="{D7C0C584-49A6-4349-AF08-821E395466C9}" sibTransId="{36198628-C291-4453-8D94-E4CDE1CE5525}"/>
    <dgm:cxn modelId="{EFBA98C1-6A40-7549-9E04-11240A745726}" type="presOf" srcId="{1E8533CB-4276-4F0C-A1A5-7860590FC92C}" destId="{D66DB8D0-7C61-4B78-A14F-3925586D8949}" srcOrd="0" destOrd="0" presId="urn:microsoft.com/office/officeart/2005/8/layout/chevron1"/>
    <dgm:cxn modelId="{833AF0EB-EF80-4166-A0A0-93D00FCB81DF}" srcId="{BF6FDDF5-6592-42F1-BCAC-044B7A620FF2}" destId="{8E695529-BEF2-40C5-B51C-BCDCC52BFB48}" srcOrd="0" destOrd="0" parTransId="{30E4F483-2B10-4268-BA2C-83B2ACFDC0EF}" sibTransId="{B2DF27D1-21DF-4DD7-B7E2-BCD75161CE8E}"/>
    <dgm:cxn modelId="{1BDFD212-AFFC-AC42-8A1E-3A259D07FC6A}" type="presOf" srcId="{C6F606F4-519E-4A77-87E1-D5E3C0C534F7}" destId="{56F33B27-FF49-4E23-95A5-BE1E994F6F65}" srcOrd="0" destOrd="0" presId="urn:microsoft.com/office/officeart/2005/8/layout/chevron1"/>
    <dgm:cxn modelId="{156DB5F4-9BF0-B34E-9735-47ECF6C239D3}" type="presOf" srcId="{BF6FDDF5-6592-42F1-BCAC-044B7A620FF2}" destId="{C11BDAD9-45B7-40CD-89BA-9A4CEC2EAC41}" srcOrd="0" destOrd="0" presId="urn:microsoft.com/office/officeart/2005/8/layout/chevron1"/>
    <dgm:cxn modelId="{9494AA61-F171-9E43-BA65-692D62E5FAF1}" type="presOf" srcId="{977DC15A-78A8-4132-958F-AFB40FBB2221}" destId="{86D4ABDC-FFDF-47F1-93AE-B99FE41F65C7}" srcOrd="0" destOrd="0" presId="urn:microsoft.com/office/officeart/2005/8/layout/chevron1"/>
    <dgm:cxn modelId="{E3D2D203-16C4-D94B-8976-689C87A9662A}" type="presOf" srcId="{8E695529-BEF2-40C5-B51C-BCDCC52BFB48}" destId="{389557EE-2ED8-4E48-86C3-49663E03BD9E}" srcOrd="0" destOrd="0" presId="urn:microsoft.com/office/officeart/2005/8/layout/chevron1"/>
    <dgm:cxn modelId="{BBECD878-BCC9-4668-B6AF-2B75EEDB1AFA}" srcId="{BF6FDDF5-6592-42F1-BCAC-044B7A620FF2}" destId="{C6F606F4-519E-4A77-87E1-D5E3C0C534F7}" srcOrd="5" destOrd="0" parTransId="{A29778B7-9B71-4BA4-9181-8C82F2F5C9FF}" sibTransId="{67544A73-B70A-4080-B554-2AFC4CDB2ABF}"/>
    <dgm:cxn modelId="{054C3AB8-E15D-6843-8212-5E66D6C97DF9}" type="presParOf" srcId="{C11BDAD9-45B7-40CD-89BA-9A4CEC2EAC41}" destId="{389557EE-2ED8-4E48-86C3-49663E03BD9E}" srcOrd="0" destOrd="0" presId="urn:microsoft.com/office/officeart/2005/8/layout/chevron1"/>
    <dgm:cxn modelId="{F0C04D28-E394-8840-AC2C-494F1C80F7B3}" type="presParOf" srcId="{C11BDAD9-45B7-40CD-89BA-9A4CEC2EAC41}" destId="{FBE263A0-30FD-41EA-AB97-9B0BD5EC903D}" srcOrd="1" destOrd="0" presId="urn:microsoft.com/office/officeart/2005/8/layout/chevron1"/>
    <dgm:cxn modelId="{754F7CA6-FCA5-3248-96C2-D2738505884E}" type="presParOf" srcId="{C11BDAD9-45B7-40CD-89BA-9A4CEC2EAC41}" destId="{357605CC-6597-4A87-AA7F-14067DBF7DE8}" srcOrd="2" destOrd="0" presId="urn:microsoft.com/office/officeart/2005/8/layout/chevron1"/>
    <dgm:cxn modelId="{51C091D9-7642-0841-9A59-893599B8F129}" type="presParOf" srcId="{C11BDAD9-45B7-40CD-89BA-9A4CEC2EAC41}" destId="{3123A0C5-0D87-4D79-8964-E7D69182A838}" srcOrd="3" destOrd="0" presId="urn:microsoft.com/office/officeart/2005/8/layout/chevron1"/>
    <dgm:cxn modelId="{4A4E61C2-5C1E-954A-B7DF-3C64175E804E}" type="presParOf" srcId="{C11BDAD9-45B7-40CD-89BA-9A4CEC2EAC41}" destId="{D66DB8D0-7C61-4B78-A14F-3925586D8949}" srcOrd="4" destOrd="0" presId="urn:microsoft.com/office/officeart/2005/8/layout/chevron1"/>
    <dgm:cxn modelId="{3592FC89-0766-9C42-9DF2-EBE3A1404387}" type="presParOf" srcId="{C11BDAD9-45B7-40CD-89BA-9A4CEC2EAC41}" destId="{275D90AA-8419-43CC-A150-7A474945FB8E}" srcOrd="5" destOrd="0" presId="urn:microsoft.com/office/officeart/2005/8/layout/chevron1"/>
    <dgm:cxn modelId="{B1EB3933-A7B1-ED41-8AFC-E0A0CF95B33A}" type="presParOf" srcId="{C11BDAD9-45B7-40CD-89BA-9A4CEC2EAC41}" destId="{86D4ABDC-FFDF-47F1-93AE-B99FE41F65C7}" srcOrd="6" destOrd="0" presId="urn:microsoft.com/office/officeart/2005/8/layout/chevron1"/>
    <dgm:cxn modelId="{5A7D73E5-9348-F647-B16E-A3509B92377E}" type="presParOf" srcId="{C11BDAD9-45B7-40CD-89BA-9A4CEC2EAC41}" destId="{B133C216-028B-4906-9DE6-F9B536E408EF}" srcOrd="7" destOrd="0" presId="urn:microsoft.com/office/officeart/2005/8/layout/chevron1"/>
    <dgm:cxn modelId="{4F559156-0621-2445-B2E7-77B8B5DBE349}" type="presParOf" srcId="{C11BDAD9-45B7-40CD-89BA-9A4CEC2EAC41}" destId="{7A1D1F3C-72D0-40FD-8ACC-907E39EC8EC7}" srcOrd="8" destOrd="0" presId="urn:microsoft.com/office/officeart/2005/8/layout/chevron1"/>
    <dgm:cxn modelId="{58BBC25B-5785-FB4E-8773-C202E78E6636}" type="presParOf" srcId="{C11BDAD9-45B7-40CD-89BA-9A4CEC2EAC41}" destId="{50AC9D97-8AF5-4AC3-BEB9-AB0BF501EA58}" srcOrd="9" destOrd="0" presId="urn:microsoft.com/office/officeart/2005/8/layout/chevron1"/>
    <dgm:cxn modelId="{A82434CA-DE96-134D-9E5B-1D6EDDE85C76}" type="presParOf" srcId="{C11BDAD9-45B7-40CD-89BA-9A4CEC2EAC41}" destId="{56F33B27-FF49-4E23-95A5-BE1E994F6F65}"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557EE-2ED8-4E48-86C3-49663E03BD9E}">
      <dsp:nvSpPr>
        <dsp:cNvPr id="0" name=""/>
        <dsp:cNvSpPr/>
      </dsp:nvSpPr>
      <dsp:spPr>
        <a:xfrm>
          <a:off x="5061" y="2332742"/>
          <a:ext cx="1882954" cy="75318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2003</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381652" y="2332742"/>
        <a:ext cx="1129773" cy="753181"/>
      </dsp:txXfrm>
    </dsp:sp>
    <dsp:sp modelId="{357605CC-6597-4A87-AA7F-14067DBF7DE8}">
      <dsp:nvSpPr>
        <dsp:cNvPr id="0" name=""/>
        <dsp:cNvSpPr/>
      </dsp:nvSpPr>
      <dsp:spPr>
        <a:xfrm>
          <a:off x="1699721" y="2332742"/>
          <a:ext cx="1882954" cy="75318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2076312" y="2332742"/>
        <a:ext cx="1129773" cy="753181"/>
      </dsp:txXfrm>
    </dsp:sp>
    <dsp:sp modelId="{D66DB8D0-7C61-4B78-A14F-3925586D8949}">
      <dsp:nvSpPr>
        <dsp:cNvPr id="0" name=""/>
        <dsp:cNvSpPr/>
      </dsp:nvSpPr>
      <dsp:spPr>
        <a:xfrm>
          <a:off x="3394380" y="2332742"/>
          <a:ext cx="1882954" cy="75318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3770971" y="2332742"/>
        <a:ext cx="1129773" cy="753181"/>
      </dsp:txXfrm>
    </dsp:sp>
    <dsp:sp modelId="{86D4ABDC-FFDF-47F1-93AE-B99FE41F65C7}">
      <dsp:nvSpPr>
        <dsp:cNvPr id="0" name=""/>
        <dsp:cNvSpPr/>
      </dsp:nvSpPr>
      <dsp:spPr>
        <a:xfrm>
          <a:off x="5089039" y="2332742"/>
          <a:ext cx="1882954" cy="75318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2009</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5465630" y="2332742"/>
        <a:ext cx="1129773" cy="753181"/>
      </dsp:txXfrm>
    </dsp:sp>
    <dsp:sp modelId="{7A1D1F3C-72D0-40FD-8ACC-907E39EC8EC7}">
      <dsp:nvSpPr>
        <dsp:cNvPr id="0" name=""/>
        <dsp:cNvSpPr/>
      </dsp:nvSpPr>
      <dsp:spPr>
        <a:xfrm>
          <a:off x="6783699" y="2332742"/>
          <a:ext cx="1882954" cy="753181"/>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7160290" y="2332742"/>
        <a:ext cx="1129773" cy="753181"/>
      </dsp:txXfrm>
    </dsp:sp>
    <dsp:sp modelId="{56F33B27-FF49-4E23-95A5-BE1E994F6F65}">
      <dsp:nvSpPr>
        <dsp:cNvPr id="0" name=""/>
        <dsp:cNvSpPr/>
      </dsp:nvSpPr>
      <dsp:spPr>
        <a:xfrm>
          <a:off x="8478358" y="2332742"/>
          <a:ext cx="1882954" cy="753181"/>
        </a:xfrm>
        <a:prstGeom prst="chevron">
          <a:avLst/>
        </a:prstGeom>
        <a:solidFill>
          <a:schemeClr val="lt1">
            <a:hueOff val="0"/>
            <a:satOff val="0"/>
            <a:lumOff val="0"/>
            <a:alpha val="84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2010</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8854949" y="2332742"/>
        <a:ext cx="1129773" cy="7531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63A18E5-A0D9-4DE9-8175-4714BA954D78}" type="datetimeFigureOut">
              <a:rPr lang="es-CO" altLang="es-CO"/>
              <a:pPr>
                <a:defRPr/>
              </a:pPr>
              <a:t>15/09/21</a:t>
            </a:fld>
            <a:endParaRPr lang="es-CO" alt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 altLang="es-CO" noProof="0"/>
              <a:t>Editar el estilo de texto del patrón</a:t>
            </a:r>
          </a:p>
          <a:p>
            <a:pPr lvl="1"/>
            <a:r>
              <a:rPr lang="es-ES" altLang="es-CO" noProof="0"/>
              <a:t>Segundo nivel</a:t>
            </a:r>
          </a:p>
          <a:p>
            <a:pPr lvl="2"/>
            <a:r>
              <a:rPr lang="es-ES" altLang="es-CO" noProof="0"/>
              <a:t>Tercer nivel</a:t>
            </a:r>
          </a:p>
          <a:p>
            <a:pPr lvl="3"/>
            <a:r>
              <a:rPr lang="es-ES" altLang="es-CO" noProof="0"/>
              <a:t>Cuarto nivel</a:t>
            </a:r>
          </a:p>
          <a:p>
            <a:pPr lvl="4"/>
            <a:r>
              <a:rPr lang="es-ES" altLang="es-CO" noProof="0"/>
              <a:t>Quinto nivel</a:t>
            </a:r>
            <a:endParaRPr lang="es-CO" altLang="es-CO"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FC71C11-CB1F-4293-8B42-28E21BCA906D}" type="slidenum">
              <a:rPr lang="es-CO" altLang="es-CO"/>
              <a:pPr>
                <a:defRPr/>
              </a:pPr>
              <a:t>‹Nr.›</a:t>
            </a:fld>
            <a:endParaRPr lang="es-CO" altLang="es-CO" dirty="0"/>
          </a:p>
        </p:txBody>
      </p:sp>
    </p:spTree>
    <p:extLst>
      <p:ext uri="{BB962C8B-B14F-4D97-AF65-F5344CB8AC3E}">
        <p14:creationId xmlns:p14="http://schemas.microsoft.com/office/powerpoint/2010/main" val="2354872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2709644"/>
            <a:ext cx="9144000" cy="1663447"/>
          </a:xfrm>
        </p:spPr>
        <p:txBody>
          <a:bodyPr>
            <a:normAutofit/>
          </a:bodyPr>
          <a:lstStyle>
            <a:lvl1pPr algn="ctr">
              <a:defRPr sz="4000" b="1">
                <a:solidFill>
                  <a:srgbClr val="AD3333"/>
                </a:solidFill>
                <a:latin typeface="+mn-lt"/>
                <a:cs typeface="Arial" panose="020B0604020202020204" pitchFamily="34" charset="0"/>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524000" y="4554909"/>
            <a:ext cx="9144000" cy="1010540"/>
          </a:xfrm>
        </p:spPr>
        <p:txBody>
          <a:bodyPr/>
          <a:lstStyle>
            <a:lvl1pPr marL="0" indent="0" algn="ctr">
              <a:buNone/>
              <a:defRPr sz="2400">
                <a:solidFill>
                  <a:schemeClr val="tx1">
                    <a:lumMod val="75000"/>
                    <a:lumOff val="25000"/>
                  </a:schemeClr>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s-CO" dirty="0"/>
          </a:p>
        </p:txBody>
      </p:sp>
    </p:spTree>
    <p:extLst>
      <p:ext uri="{BB962C8B-B14F-4D97-AF65-F5344CB8AC3E}">
        <p14:creationId xmlns:p14="http://schemas.microsoft.com/office/powerpoint/2010/main" val="32201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lvl1pPr>
              <a:defRPr/>
            </a:lvl1pPr>
          </a:lstStyle>
          <a:p>
            <a:pPr>
              <a:defRPr/>
            </a:pPr>
            <a:fld id="{DB2DA6CB-D3E4-4B23-BD2C-29898E8E8D0A}" type="datetimeFigureOut">
              <a:rPr lang="es-CO" altLang="es-CO"/>
              <a:pPr>
                <a:defRPr/>
              </a:pPr>
              <a:t>15/09/21</a:t>
            </a:fld>
            <a:endParaRPr lang="es-CO" altLang="es-CO" dirty="0"/>
          </a:p>
        </p:txBody>
      </p:sp>
      <p:sp>
        <p:nvSpPr>
          <p:cNvPr id="5" name="Marcador de pie de página 4"/>
          <p:cNvSpPr>
            <a:spLocks noGrp="1"/>
          </p:cNvSpPr>
          <p:nvPr>
            <p:ph type="ftr" sz="quarter" idx="11"/>
          </p:nvPr>
        </p:nvSpPr>
        <p:spPr/>
        <p:txBody>
          <a:bodyPr/>
          <a:lstStyle>
            <a:lvl1pPr>
              <a:defRPr/>
            </a:lvl1pPr>
          </a:lstStyle>
          <a:p>
            <a:pPr>
              <a:defRPr/>
            </a:pPr>
            <a:endParaRPr lang="es-CO" dirty="0"/>
          </a:p>
        </p:txBody>
      </p:sp>
      <p:sp>
        <p:nvSpPr>
          <p:cNvPr id="6" name="Marcador de número de diapositiva 5"/>
          <p:cNvSpPr>
            <a:spLocks noGrp="1"/>
          </p:cNvSpPr>
          <p:nvPr>
            <p:ph type="sldNum" sz="quarter" idx="12"/>
          </p:nvPr>
        </p:nvSpPr>
        <p:spPr/>
        <p:txBody>
          <a:bodyPr/>
          <a:lstStyle>
            <a:lvl1pPr>
              <a:defRPr/>
            </a:lvl1pPr>
          </a:lstStyle>
          <a:p>
            <a:pPr>
              <a:defRPr/>
            </a:pPr>
            <a:fld id="{F9ED8EA2-5042-4875-A37A-6744D37E4262}" type="slidenum">
              <a:rPr lang="es-CO" altLang="es-CO"/>
              <a:pPr>
                <a:defRPr/>
              </a:pPr>
              <a:t>‹Nr.›</a:t>
            </a:fld>
            <a:endParaRPr lang="es-CO" altLang="es-CO" dirty="0"/>
          </a:p>
        </p:txBody>
      </p:sp>
    </p:spTree>
    <p:extLst>
      <p:ext uri="{BB962C8B-B14F-4D97-AF65-F5344CB8AC3E}">
        <p14:creationId xmlns:p14="http://schemas.microsoft.com/office/powerpoint/2010/main" val="294360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2"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lvl1pPr>
              <a:defRPr/>
            </a:lvl1pPr>
          </a:lstStyle>
          <a:p>
            <a:pPr>
              <a:defRPr/>
            </a:pPr>
            <a:fld id="{4A97366A-F3A6-4CC4-B840-9EDE02E74CD2}" type="datetimeFigureOut">
              <a:rPr lang="es-CO" altLang="es-CO"/>
              <a:pPr>
                <a:defRPr/>
              </a:pPr>
              <a:t>15/09/21</a:t>
            </a:fld>
            <a:endParaRPr lang="es-CO" altLang="es-CO" dirty="0"/>
          </a:p>
        </p:txBody>
      </p:sp>
      <p:sp>
        <p:nvSpPr>
          <p:cNvPr id="5" name="Marcador de pie de página 4"/>
          <p:cNvSpPr>
            <a:spLocks noGrp="1"/>
          </p:cNvSpPr>
          <p:nvPr>
            <p:ph type="ftr" sz="quarter" idx="11"/>
          </p:nvPr>
        </p:nvSpPr>
        <p:spPr/>
        <p:txBody>
          <a:bodyPr/>
          <a:lstStyle>
            <a:lvl1pPr>
              <a:defRPr/>
            </a:lvl1pPr>
          </a:lstStyle>
          <a:p>
            <a:pPr>
              <a:defRPr/>
            </a:pPr>
            <a:endParaRPr lang="es-CO" dirty="0"/>
          </a:p>
        </p:txBody>
      </p:sp>
      <p:sp>
        <p:nvSpPr>
          <p:cNvPr id="6" name="Marcador de número de diapositiva 5"/>
          <p:cNvSpPr>
            <a:spLocks noGrp="1"/>
          </p:cNvSpPr>
          <p:nvPr>
            <p:ph type="sldNum" sz="quarter" idx="12"/>
          </p:nvPr>
        </p:nvSpPr>
        <p:spPr/>
        <p:txBody>
          <a:bodyPr/>
          <a:lstStyle>
            <a:lvl1pPr>
              <a:defRPr/>
            </a:lvl1pPr>
          </a:lstStyle>
          <a:p>
            <a:pPr>
              <a:defRPr/>
            </a:pPr>
            <a:fld id="{CAFE0346-D625-4449-9F82-2DA76696FDB3}" type="slidenum">
              <a:rPr lang="es-CO" altLang="es-CO"/>
              <a:pPr>
                <a:defRPr/>
              </a:pPr>
              <a:t>‹Nr.›</a:t>
            </a:fld>
            <a:endParaRPr lang="es-CO" altLang="es-CO" dirty="0"/>
          </a:p>
        </p:txBody>
      </p:sp>
    </p:spTree>
    <p:extLst>
      <p:ext uri="{BB962C8B-B14F-4D97-AF65-F5344CB8AC3E}">
        <p14:creationId xmlns:p14="http://schemas.microsoft.com/office/powerpoint/2010/main" val="279179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05811" y="160027"/>
            <a:ext cx="10515600" cy="984562"/>
          </a:xfrm>
        </p:spPr>
        <p:txBody>
          <a:bodyPr anchor="t">
            <a:normAutofit/>
          </a:bodyPr>
          <a:lstStyle>
            <a:lvl1pPr>
              <a:defRPr sz="2400" b="1">
                <a:solidFill>
                  <a:srgbClr val="AD3333"/>
                </a:solidFill>
                <a:latin typeface="+mn-lt"/>
                <a:cs typeface="Arial" panose="020B0604020202020204" pitchFamily="34" charset="0"/>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633415" y="1304617"/>
            <a:ext cx="10925175" cy="5036362"/>
          </a:xfrm>
        </p:spPr>
        <p:txBody>
          <a:bodyPr/>
          <a:lstStyle>
            <a:lvl1pPr marL="0" indent="0">
              <a:buNone/>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115635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49"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49"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pPr>
              <a:defRPr/>
            </a:pPr>
            <a:fld id="{B41C16E0-D039-44C8-8192-BDED2ABD827A}" type="datetimeFigureOut">
              <a:rPr lang="es-CO" altLang="es-CO"/>
              <a:pPr>
                <a:defRPr/>
              </a:pPr>
              <a:t>15/09/21</a:t>
            </a:fld>
            <a:endParaRPr lang="es-CO" altLang="es-CO" dirty="0"/>
          </a:p>
        </p:txBody>
      </p:sp>
      <p:sp>
        <p:nvSpPr>
          <p:cNvPr id="5" name="Marcador de pie de página 4"/>
          <p:cNvSpPr>
            <a:spLocks noGrp="1"/>
          </p:cNvSpPr>
          <p:nvPr>
            <p:ph type="ftr" sz="quarter" idx="11"/>
          </p:nvPr>
        </p:nvSpPr>
        <p:spPr/>
        <p:txBody>
          <a:bodyPr/>
          <a:lstStyle>
            <a:lvl1pPr>
              <a:defRPr/>
            </a:lvl1pPr>
          </a:lstStyle>
          <a:p>
            <a:pPr>
              <a:defRPr/>
            </a:pPr>
            <a:endParaRPr lang="es-CO" dirty="0"/>
          </a:p>
        </p:txBody>
      </p:sp>
      <p:sp>
        <p:nvSpPr>
          <p:cNvPr id="6" name="Marcador de número de diapositiva 5"/>
          <p:cNvSpPr>
            <a:spLocks noGrp="1"/>
          </p:cNvSpPr>
          <p:nvPr>
            <p:ph type="sldNum" sz="quarter" idx="12"/>
          </p:nvPr>
        </p:nvSpPr>
        <p:spPr/>
        <p:txBody>
          <a:bodyPr/>
          <a:lstStyle>
            <a:lvl1pPr>
              <a:defRPr/>
            </a:lvl1pPr>
          </a:lstStyle>
          <a:p>
            <a:pPr>
              <a:defRPr/>
            </a:pPr>
            <a:fld id="{BC3F9D22-3D66-4249-AA17-FD6741AF4098}" type="slidenum">
              <a:rPr lang="es-CO" altLang="es-CO"/>
              <a:pPr>
                <a:defRPr/>
              </a:pPr>
              <a:t>‹Nr.›</a:t>
            </a:fld>
            <a:endParaRPr lang="es-CO" altLang="es-CO" dirty="0"/>
          </a:p>
        </p:txBody>
      </p:sp>
    </p:spTree>
    <p:extLst>
      <p:ext uri="{BB962C8B-B14F-4D97-AF65-F5344CB8AC3E}">
        <p14:creationId xmlns:p14="http://schemas.microsoft.com/office/powerpoint/2010/main" val="317421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p:cNvSpPr>
            <a:spLocks noGrp="1"/>
          </p:cNvSpPr>
          <p:nvPr>
            <p:ph type="dt" sz="half" idx="10"/>
          </p:nvPr>
        </p:nvSpPr>
        <p:spPr/>
        <p:txBody>
          <a:bodyPr/>
          <a:lstStyle>
            <a:lvl1pPr>
              <a:defRPr/>
            </a:lvl1pPr>
          </a:lstStyle>
          <a:p>
            <a:pPr>
              <a:defRPr/>
            </a:pPr>
            <a:fld id="{87100998-559D-4EBD-9347-6656379B4AEC}" type="datetimeFigureOut">
              <a:rPr lang="es-CO" altLang="es-CO"/>
              <a:pPr>
                <a:defRPr/>
              </a:pPr>
              <a:t>15/09/21</a:t>
            </a:fld>
            <a:endParaRPr lang="es-CO" altLang="es-CO" dirty="0"/>
          </a:p>
        </p:txBody>
      </p:sp>
      <p:sp>
        <p:nvSpPr>
          <p:cNvPr id="6" name="Marcador de pie de página 4"/>
          <p:cNvSpPr>
            <a:spLocks noGrp="1"/>
          </p:cNvSpPr>
          <p:nvPr>
            <p:ph type="ftr" sz="quarter" idx="11"/>
          </p:nvPr>
        </p:nvSpPr>
        <p:spPr/>
        <p:txBody>
          <a:bodyPr/>
          <a:lstStyle>
            <a:lvl1pPr>
              <a:defRPr/>
            </a:lvl1pPr>
          </a:lstStyle>
          <a:p>
            <a:pPr>
              <a:defRPr/>
            </a:pPr>
            <a:endParaRPr lang="es-CO" dirty="0"/>
          </a:p>
        </p:txBody>
      </p:sp>
      <p:sp>
        <p:nvSpPr>
          <p:cNvPr id="7" name="Marcador de número de diapositiva 5"/>
          <p:cNvSpPr>
            <a:spLocks noGrp="1"/>
          </p:cNvSpPr>
          <p:nvPr>
            <p:ph type="sldNum" sz="quarter" idx="12"/>
          </p:nvPr>
        </p:nvSpPr>
        <p:spPr/>
        <p:txBody>
          <a:bodyPr/>
          <a:lstStyle>
            <a:lvl1pPr>
              <a:defRPr/>
            </a:lvl1pPr>
          </a:lstStyle>
          <a:p>
            <a:pPr>
              <a:defRPr/>
            </a:pPr>
            <a:fld id="{4DC1419D-0432-4585-A706-2226F93876C0}" type="slidenum">
              <a:rPr lang="es-CO" altLang="es-CO"/>
              <a:pPr>
                <a:defRPr/>
              </a:pPr>
              <a:t>‹Nr.›</a:t>
            </a:fld>
            <a:endParaRPr lang="es-CO" altLang="es-CO" dirty="0"/>
          </a:p>
        </p:txBody>
      </p:sp>
    </p:spTree>
    <p:extLst>
      <p:ext uri="{BB962C8B-B14F-4D97-AF65-F5344CB8AC3E}">
        <p14:creationId xmlns:p14="http://schemas.microsoft.com/office/powerpoint/2010/main" val="372170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6"/>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2"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p:cNvSpPr>
            <a:spLocks noGrp="1"/>
          </p:cNvSpPr>
          <p:nvPr>
            <p:ph type="dt" sz="half" idx="10"/>
          </p:nvPr>
        </p:nvSpPr>
        <p:spPr/>
        <p:txBody>
          <a:bodyPr/>
          <a:lstStyle>
            <a:lvl1pPr>
              <a:defRPr/>
            </a:lvl1pPr>
          </a:lstStyle>
          <a:p>
            <a:pPr>
              <a:defRPr/>
            </a:pPr>
            <a:fld id="{CF0ECEDC-06ED-4C7C-9B03-83046E1325F6}" type="datetimeFigureOut">
              <a:rPr lang="es-CO" altLang="es-CO"/>
              <a:pPr>
                <a:defRPr/>
              </a:pPr>
              <a:t>15/09/21</a:t>
            </a:fld>
            <a:endParaRPr lang="es-CO" altLang="es-CO" dirty="0"/>
          </a:p>
        </p:txBody>
      </p:sp>
      <p:sp>
        <p:nvSpPr>
          <p:cNvPr id="8" name="Marcador de pie de página 4"/>
          <p:cNvSpPr>
            <a:spLocks noGrp="1"/>
          </p:cNvSpPr>
          <p:nvPr>
            <p:ph type="ftr" sz="quarter" idx="11"/>
          </p:nvPr>
        </p:nvSpPr>
        <p:spPr/>
        <p:txBody>
          <a:bodyPr/>
          <a:lstStyle>
            <a:lvl1pPr>
              <a:defRPr/>
            </a:lvl1pPr>
          </a:lstStyle>
          <a:p>
            <a:pPr>
              <a:defRPr/>
            </a:pPr>
            <a:endParaRPr lang="es-CO" dirty="0"/>
          </a:p>
        </p:txBody>
      </p:sp>
      <p:sp>
        <p:nvSpPr>
          <p:cNvPr id="9" name="Marcador de número de diapositiva 5"/>
          <p:cNvSpPr>
            <a:spLocks noGrp="1"/>
          </p:cNvSpPr>
          <p:nvPr>
            <p:ph type="sldNum" sz="quarter" idx="12"/>
          </p:nvPr>
        </p:nvSpPr>
        <p:spPr/>
        <p:txBody>
          <a:bodyPr/>
          <a:lstStyle>
            <a:lvl1pPr>
              <a:defRPr/>
            </a:lvl1pPr>
          </a:lstStyle>
          <a:p>
            <a:pPr>
              <a:defRPr/>
            </a:pPr>
            <a:fld id="{AE470616-2E74-471E-AAEF-A4D337523D7F}" type="slidenum">
              <a:rPr lang="es-CO" altLang="es-CO"/>
              <a:pPr>
                <a:defRPr/>
              </a:pPr>
              <a:t>‹Nr.›</a:t>
            </a:fld>
            <a:endParaRPr lang="es-CO" altLang="es-CO" dirty="0"/>
          </a:p>
        </p:txBody>
      </p:sp>
    </p:spTree>
    <p:extLst>
      <p:ext uri="{BB962C8B-B14F-4D97-AF65-F5344CB8AC3E}">
        <p14:creationId xmlns:p14="http://schemas.microsoft.com/office/powerpoint/2010/main" val="298930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p:cNvSpPr>
            <a:spLocks noGrp="1"/>
          </p:cNvSpPr>
          <p:nvPr>
            <p:ph type="dt" sz="half" idx="10"/>
          </p:nvPr>
        </p:nvSpPr>
        <p:spPr/>
        <p:txBody>
          <a:bodyPr/>
          <a:lstStyle>
            <a:lvl1pPr>
              <a:defRPr/>
            </a:lvl1pPr>
          </a:lstStyle>
          <a:p>
            <a:pPr>
              <a:defRPr/>
            </a:pPr>
            <a:fld id="{9FBF25C1-17BB-4366-890E-F326F3BED209}" type="datetimeFigureOut">
              <a:rPr lang="es-CO" altLang="es-CO"/>
              <a:pPr>
                <a:defRPr/>
              </a:pPr>
              <a:t>15/09/21</a:t>
            </a:fld>
            <a:endParaRPr lang="es-CO" altLang="es-CO" dirty="0"/>
          </a:p>
        </p:txBody>
      </p:sp>
      <p:sp>
        <p:nvSpPr>
          <p:cNvPr id="4" name="Marcador de pie de página 4"/>
          <p:cNvSpPr>
            <a:spLocks noGrp="1"/>
          </p:cNvSpPr>
          <p:nvPr>
            <p:ph type="ftr" sz="quarter" idx="11"/>
          </p:nvPr>
        </p:nvSpPr>
        <p:spPr/>
        <p:txBody>
          <a:bodyPr/>
          <a:lstStyle>
            <a:lvl1pPr>
              <a:defRPr/>
            </a:lvl1pPr>
          </a:lstStyle>
          <a:p>
            <a:pPr>
              <a:defRPr/>
            </a:pPr>
            <a:endParaRPr lang="es-CO" dirty="0"/>
          </a:p>
        </p:txBody>
      </p:sp>
      <p:sp>
        <p:nvSpPr>
          <p:cNvPr id="5" name="Marcador de número de diapositiva 5"/>
          <p:cNvSpPr>
            <a:spLocks noGrp="1"/>
          </p:cNvSpPr>
          <p:nvPr>
            <p:ph type="sldNum" sz="quarter" idx="12"/>
          </p:nvPr>
        </p:nvSpPr>
        <p:spPr/>
        <p:txBody>
          <a:bodyPr/>
          <a:lstStyle>
            <a:lvl1pPr>
              <a:defRPr/>
            </a:lvl1pPr>
          </a:lstStyle>
          <a:p>
            <a:pPr>
              <a:defRPr/>
            </a:pPr>
            <a:fld id="{2AFE7D14-50C1-4B66-A5F4-D9657C158CA5}" type="slidenum">
              <a:rPr lang="es-CO" altLang="es-CO"/>
              <a:pPr>
                <a:defRPr/>
              </a:pPr>
              <a:t>‹Nr.›</a:t>
            </a:fld>
            <a:endParaRPr lang="es-CO" altLang="es-CO" dirty="0"/>
          </a:p>
        </p:txBody>
      </p:sp>
    </p:spTree>
    <p:extLst>
      <p:ext uri="{BB962C8B-B14F-4D97-AF65-F5344CB8AC3E}">
        <p14:creationId xmlns:p14="http://schemas.microsoft.com/office/powerpoint/2010/main" val="104833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48757D64-DD1B-42F4-B917-98FA35DFC54B}" type="datetimeFigureOut">
              <a:rPr lang="es-CO" altLang="es-CO"/>
              <a:pPr>
                <a:defRPr/>
              </a:pPr>
              <a:t>15/09/21</a:t>
            </a:fld>
            <a:endParaRPr lang="es-CO" altLang="es-CO" dirty="0"/>
          </a:p>
        </p:txBody>
      </p:sp>
      <p:sp>
        <p:nvSpPr>
          <p:cNvPr id="3" name="Marcador de pie de página 4"/>
          <p:cNvSpPr>
            <a:spLocks noGrp="1"/>
          </p:cNvSpPr>
          <p:nvPr>
            <p:ph type="ftr" sz="quarter" idx="11"/>
          </p:nvPr>
        </p:nvSpPr>
        <p:spPr/>
        <p:txBody>
          <a:bodyPr/>
          <a:lstStyle>
            <a:lvl1pPr>
              <a:defRPr/>
            </a:lvl1pPr>
          </a:lstStyle>
          <a:p>
            <a:pPr>
              <a:defRPr/>
            </a:pPr>
            <a:endParaRPr lang="es-CO" dirty="0"/>
          </a:p>
        </p:txBody>
      </p:sp>
      <p:sp>
        <p:nvSpPr>
          <p:cNvPr id="4" name="Marcador de número de diapositiva 5"/>
          <p:cNvSpPr>
            <a:spLocks noGrp="1"/>
          </p:cNvSpPr>
          <p:nvPr>
            <p:ph type="sldNum" sz="quarter" idx="12"/>
          </p:nvPr>
        </p:nvSpPr>
        <p:spPr/>
        <p:txBody>
          <a:bodyPr/>
          <a:lstStyle>
            <a:lvl1pPr>
              <a:defRPr/>
            </a:lvl1pPr>
          </a:lstStyle>
          <a:p>
            <a:pPr>
              <a:defRPr/>
            </a:pPr>
            <a:fld id="{77ED76F5-E7E0-4616-81B9-CA5B9100DBF2}" type="slidenum">
              <a:rPr lang="es-CO" altLang="es-CO"/>
              <a:pPr>
                <a:defRPr/>
              </a:pPr>
              <a:t>‹Nr.›</a:t>
            </a:fld>
            <a:endParaRPr lang="es-CO" altLang="es-CO" dirty="0"/>
          </a:p>
        </p:txBody>
      </p:sp>
    </p:spTree>
    <p:extLst>
      <p:ext uri="{BB962C8B-B14F-4D97-AF65-F5344CB8AC3E}">
        <p14:creationId xmlns:p14="http://schemas.microsoft.com/office/powerpoint/2010/main" val="391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D3D9A324-A69E-4F9E-8265-9E809888D80A}" type="datetimeFigureOut">
              <a:rPr lang="es-CO" altLang="es-CO"/>
              <a:pPr>
                <a:defRPr/>
              </a:pPr>
              <a:t>15/09/21</a:t>
            </a:fld>
            <a:endParaRPr lang="es-CO" altLang="es-CO" dirty="0"/>
          </a:p>
        </p:txBody>
      </p:sp>
      <p:sp>
        <p:nvSpPr>
          <p:cNvPr id="6" name="Marcador de pie de página 4"/>
          <p:cNvSpPr>
            <a:spLocks noGrp="1"/>
          </p:cNvSpPr>
          <p:nvPr>
            <p:ph type="ftr" sz="quarter" idx="11"/>
          </p:nvPr>
        </p:nvSpPr>
        <p:spPr/>
        <p:txBody>
          <a:bodyPr/>
          <a:lstStyle>
            <a:lvl1pPr>
              <a:defRPr/>
            </a:lvl1pPr>
          </a:lstStyle>
          <a:p>
            <a:pPr>
              <a:defRPr/>
            </a:pPr>
            <a:endParaRPr lang="es-CO" dirty="0"/>
          </a:p>
        </p:txBody>
      </p:sp>
      <p:sp>
        <p:nvSpPr>
          <p:cNvPr id="7" name="Marcador de número de diapositiva 5"/>
          <p:cNvSpPr>
            <a:spLocks noGrp="1"/>
          </p:cNvSpPr>
          <p:nvPr>
            <p:ph type="sldNum" sz="quarter" idx="12"/>
          </p:nvPr>
        </p:nvSpPr>
        <p:spPr/>
        <p:txBody>
          <a:bodyPr/>
          <a:lstStyle>
            <a:lvl1pPr>
              <a:defRPr/>
            </a:lvl1pPr>
          </a:lstStyle>
          <a:p>
            <a:pPr>
              <a:defRPr/>
            </a:pPr>
            <a:fld id="{156040C8-FB79-4E6D-A221-B9C004F27102}" type="slidenum">
              <a:rPr lang="es-CO" altLang="es-CO"/>
              <a:pPr>
                <a:defRPr/>
              </a:pPr>
              <a:t>‹Nr.›</a:t>
            </a:fld>
            <a:endParaRPr lang="es-CO" altLang="es-CO" dirty="0"/>
          </a:p>
        </p:txBody>
      </p:sp>
    </p:spTree>
    <p:extLst>
      <p:ext uri="{BB962C8B-B14F-4D97-AF65-F5344CB8AC3E}">
        <p14:creationId xmlns:p14="http://schemas.microsoft.com/office/powerpoint/2010/main" val="22948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120B7F63-9348-4FED-9EED-D818C16FCE77}" type="datetimeFigureOut">
              <a:rPr lang="es-CO" altLang="es-CO"/>
              <a:pPr>
                <a:defRPr/>
              </a:pPr>
              <a:t>15/09/21</a:t>
            </a:fld>
            <a:endParaRPr lang="es-CO" altLang="es-CO" dirty="0"/>
          </a:p>
        </p:txBody>
      </p:sp>
      <p:sp>
        <p:nvSpPr>
          <p:cNvPr id="6" name="Marcador de pie de página 4"/>
          <p:cNvSpPr>
            <a:spLocks noGrp="1"/>
          </p:cNvSpPr>
          <p:nvPr>
            <p:ph type="ftr" sz="quarter" idx="11"/>
          </p:nvPr>
        </p:nvSpPr>
        <p:spPr/>
        <p:txBody>
          <a:bodyPr/>
          <a:lstStyle>
            <a:lvl1pPr>
              <a:defRPr/>
            </a:lvl1pPr>
          </a:lstStyle>
          <a:p>
            <a:pPr>
              <a:defRPr/>
            </a:pPr>
            <a:endParaRPr lang="es-CO" dirty="0"/>
          </a:p>
        </p:txBody>
      </p:sp>
      <p:sp>
        <p:nvSpPr>
          <p:cNvPr id="7" name="Marcador de número de diapositiva 5"/>
          <p:cNvSpPr>
            <a:spLocks noGrp="1"/>
          </p:cNvSpPr>
          <p:nvPr>
            <p:ph type="sldNum" sz="quarter" idx="12"/>
          </p:nvPr>
        </p:nvSpPr>
        <p:spPr/>
        <p:txBody>
          <a:bodyPr/>
          <a:lstStyle>
            <a:lvl1pPr>
              <a:defRPr/>
            </a:lvl1pPr>
          </a:lstStyle>
          <a:p>
            <a:pPr>
              <a:defRPr/>
            </a:pPr>
            <a:fld id="{2B00772A-1E30-40C1-8DA4-4C4BD7994531}" type="slidenum">
              <a:rPr lang="es-CO" altLang="es-CO"/>
              <a:pPr>
                <a:defRPr/>
              </a:pPr>
              <a:t>‹Nr.›</a:t>
            </a:fld>
            <a:endParaRPr lang="es-CO" altLang="es-CO" dirty="0"/>
          </a:p>
        </p:txBody>
      </p:sp>
    </p:spTree>
    <p:extLst>
      <p:ext uri="{BB962C8B-B14F-4D97-AF65-F5344CB8AC3E}">
        <p14:creationId xmlns:p14="http://schemas.microsoft.com/office/powerpoint/2010/main" val="3657094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Editar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73F7A46F-03D8-4E44-98A7-21D921D8A9B6}" type="datetimeFigureOut">
              <a:rPr lang="es-CO" altLang="es-CO"/>
              <a:pPr>
                <a:defRPr/>
              </a:pPr>
              <a:t>15/09/21</a:t>
            </a:fld>
            <a:endParaRPr lang="es-CO" alt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5FBB4E2-C74A-4947-B3B8-AA5F80113A4E}" type="slidenum">
              <a:rPr lang="es-CO" altLang="es-CO"/>
              <a:pPr>
                <a:defRPr/>
              </a:pPr>
              <a:t>‹Nr.›</a:t>
            </a:fld>
            <a:endParaRPr lang="es-CO" altLang="es-CO" dirty="0"/>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495425" y="3081119"/>
            <a:ext cx="9144000" cy="1663447"/>
          </a:xfrm>
        </p:spPr>
        <p:txBody>
          <a:bodyPr>
            <a:normAutofit/>
          </a:bodyPr>
          <a:lstStyle/>
          <a:p>
            <a:r>
              <a:rPr lang="es-CO" sz="6000" dirty="0" smtClean="0"/>
              <a:t>ICFES SABER PRO</a:t>
            </a:r>
            <a:endParaRPr lang="es-CO" sz="6000" dirty="0"/>
          </a:p>
        </p:txBody>
      </p:sp>
    </p:spTree>
    <p:extLst>
      <p:ext uri="{BB962C8B-B14F-4D97-AF65-F5344CB8AC3E}">
        <p14:creationId xmlns:p14="http://schemas.microsoft.com/office/powerpoint/2010/main" val="5528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r>
              <a:rPr lang="es-ES_tradnl" dirty="0"/>
              <a:t>1.2 Características del examen Saber Pro </a:t>
            </a:r>
            <a:endParaRPr lang="es-ES_tradnl" dirty="0" smtClean="0"/>
          </a:p>
          <a:p>
            <a:r>
              <a:rPr lang="es-ES_tradnl" dirty="0" smtClean="0"/>
              <a:t>El </a:t>
            </a:r>
            <a:r>
              <a:rPr lang="es-ES_tradnl" dirty="0"/>
              <a:t>Examen Saber PRO es un instrumento estandarizado para la evaluación externa de la calidad de la  educación  superior.  Los  lineamientos  para  el  diseño  del  examen  Saber  Pro  se  definieron  de acuerdo con la política de formación por competencias del Ministerio de Educación Nacional (MEN), tanto en el nivel universitario como en el nivel tecnológico y técnico profesional, y en su desarrollo han participado las comunidades académicas, asociaciones y redes de facultades y programas. </a:t>
            </a:r>
          </a:p>
        </p:txBody>
      </p:sp>
    </p:spTree>
    <p:extLst>
      <p:ext uri="{BB962C8B-B14F-4D97-AF65-F5344CB8AC3E}">
        <p14:creationId xmlns:p14="http://schemas.microsoft.com/office/powerpoint/2010/main" val="85172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r>
              <a:rPr lang="es-ES_tradnl" dirty="0"/>
              <a:t>El examen Saber PRO es presentado por dos tipos de personas: estudiantes matriculados en un </a:t>
            </a:r>
            <a:br>
              <a:rPr lang="es-ES_tradnl" dirty="0"/>
            </a:br>
            <a:r>
              <a:rPr lang="es-ES_tradnl" dirty="0"/>
              <a:t>programa académico y que finalizaron su proceso de inscripción vinculados a una institución de </a:t>
            </a:r>
            <a:br>
              <a:rPr lang="es-ES_tradnl" dirty="0"/>
            </a:br>
            <a:r>
              <a:rPr lang="es-ES_tradnl" dirty="0"/>
              <a:t>educación superior y, egresados que culminaron sus estudios de educación superior y deciden </a:t>
            </a:r>
            <a:br>
              <a:rPr lang="es-ES_tradnl" dirty="0"/>
            </a:br>
            <a:r>
              <a:rPr lang="es-ES_tradnl" dirty="0"/>
              <a:t>presentar el examen de forma individual sin estar vinculados a una institución de educación </a:t>
            </a:r>
            <a:br>
              <a:rPr lang="es-ES_tradnl" dirty="0"/>
            </a:br>
            <a:r>
              <a:rPr lang="es-ES_tradnl" dirty="0"/>
              <a:t>superior.</a:t>
            </a:r>
          </a:p>
        </p:txBody>
      </p:sp>
    </p:spTree>
    <p:extLst>
      <p:ext uri="{BB962C8B-B14F-4D97-AF65-F5344CB8AC3E}">
        <p14:creationId xmlns:p14="http://schemas.microsoft.com/office/powerpoint/2010/main" val="136266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r>
              <a:rPr lang="es-ES_tradnl" dirty="0"/>
              <a:t>Todos los examinandos son evaluados en las competencias genéricas y en una combinatoria de </a:t>
            </a:r>
            <a:br>
              <a:rPr lang="es-ES_tradnl" dirty="0"/>
            </a:br>
            <a:r>
              <a:rPr lang="es-ES_tradnl" dirty="0"/>
              <a:t>módulos de competencias específicas. En la jornada de la mañana, todos los estudiantes sin </a:t>
            </a:r>
            <a:br>
              <a:rPr lang="es-ES_tradnl" dirty="0"/>
            </a:br>
            <a:r>
              <a:rPr lang="es-ES_tradnl" dirty="0"/>
              <a:t>excepciones, son evaluados en las cinco competencias genéricas y en la jornada de la tarde son </a:t>
            </a:r>
            <a:br>
              <a:rPr lang="es-ES_tradnl" dirty="0"/>
            </a:br>
            <a:r>
              <a:rPr lang="es-ES_tradnl" dirty="0"/>
              <a:t>evaluados en los módulos de competencias específicas. </a:t>
            </a:r>
          </a:p>
        </p:txBody>
      </p:sp>
    </p:spTree>
    <p:extLst>
      <p:ext uri="{BB962C8B-B14F-4D97-AF65-F5344CB8AC3E}">
        <p14:creationId xmlns:p14="http://schemas.microsoft.com/office/powerpoint/2010/main" val="161017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972800" cy="6858000"/>
          </a:xfrm>
          <a:prstGeom prst="rect">
            <a:avLst/>
          </a:prstGeom>
        </p:spPr>
      </p:pic>
    </p:spTree>
    <p:extLst>
      <p:ext uri="{BB962C8B-B14F-4D97-AF65-F5344CB8AC3E}">
        <p14:creationId xmlns:p14="http://schemas.microsoft.com/office/powerpoint/2010/main" val="18245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4" name="Rectángulo 3"/>
          <p:cNvSpPr/>
          <p:nvPr/>
        </p:nvSpPr>
        <p:spPr>
          <a:xfrm>
            <a:off x="3048000" y="2828836"/>
            <a:ext cx="6096000" cy="1200329"/>
          </a:xfrm>
          <a:prstGeom prst="rect">
            <a:avLst/>
          </a:prstGeom>
        </p:spPr>
        <p:txBody>
          <a:bodyPr>
            <a:spAutoFit/>
          </a:bodyPr>
          <a:lstStyle/>
          <a:p>
            <a:r>
              <a:rPr lang="es-ES_tradnl" dirty="0">
                <a:latin typeface="Arial" charset="0"/>
              </a:rPr>
              <a:t>Salud </a:t>
            </a:r>
            <a:r>
              <a:rPr lang="es-ES_tradnl" dirty="0"/>
              <a:t/>
            </a:r>
            <a:br>
              <a:rPr lang="es-ES_tradnl" dirty="0"/>
            </a:br>
            <a:r>
              <a:rPr lang="es-ES_tradnl" dirty="0">
                <a:latin typeface="Arial" charset="0"/>
              </a:rPr>
              <a:t>Atención en salud </a:t>
            </a:r>
            <a:r>
              <a:rPr lang="es-ES_tradnl" dirty="0"/>
              <a:t/>
            </a:r>
            <a:br>
              <a:rPr lang="es-ES_tradnl" dirty="0"/>
            </a:br>
            <a:r>
              <a:rPr lang="es-ES_tradnl" dirty="0">
                <a:latin typeface="Arial" charset="0"/>
              </a:rPr>
              <a:t>Promoción de la salud y prevención de la enfermedad </a:t>
            </a:r>
            <a:r>
              <a:rPr lang="es-ES_tradnl" dirty="0"/>
              <a:t/>
            </a:r>
            <a:br>
              <a:rPr lang="es-ES_tradnl" dirty="0"/>
            </a:br>
            <a:r>
              <a:rPr lang="es-ES_tradnl" dirty="0">
                <a:latin typeface="Arial" charset="0"/>
              </a:rPr>
              <a:t>Diagnóstico y tratamiento en salud oral </a:t>
            </a:r>
            <a:endParaRPr lang="es-ES_tradnl" dirty="0"/>
          </a:p>
        </p:txBody>
      </p:sp>
      <p:sp>
        <p:nvSpPr>
          <p:cNvPr id="5" name="CuadroTexto 4"/>
          <p:cNvSpPr txBox="1"/>
          <p:nvPr/>
        </p:nvSpPr>
        <p:spPr>
          <a:xfrm>
            <a:off x="1614488" y="-185738"/>
            <a:ext cx="184731" cy="369332"/>
          </a:xfrm>
          <a:prstGeom prst="rect">
            <a:avLst/>
          </a:prstGeom>
          <a:noFill/>
        </p:spPr>
        <p:txBody>
          <a:bodyPr wrap="none" rtlCol="0">
            <a:spAutoFit/>
          </a:bodyPr>
          <a:lstStyle/>
          <a:p>
            <a:endParaRPr lang="es-ES_tradnl"/>
          </a:p>
        </p:txBody>
      </p:sp>
    </p:spTree>
    <p:extLst>
      <p:ext uri="{BB962C8B-B14F-4D97-AF65-F5344CB8AC3E}">
        <p14:creationId xmlns:p14="http://schemas.microsoft.com/office/powerpoint/2010/main" val="163432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1666875" y="2708276"/>
            <a:ext cx="8858250" cy="2881313"/>
          </a:xfrm>
        </p:spPr>
        <p:txBody>
          <a:bodyPr/>
          <a:lstStyle/>
          <a:p>
            <a:pPr algn="ctr">
              <a:buFont typeface="Wingdings" charset="2"/>
              <a:buNone/>
            </a:pPr>
            <a:endParaRPr lang="es-CO" altLang="es-ES_tradnl" sz="3600">
              <a:solidFill>
                <a:srgbClr val="FF0000"/>
              </a:solidFill>
              <a:latin typeface="Trebuchet MS" charset="0"/>
            </a:endParaRPr>
          </a:p>
          <a:p>
            <a:pPr algn="ctr">
              <a:buFont typeface="Wingdings" charset="2"/>
              <a:buNone/>
            </a:pPr>
            <a:r>
              <a:rPr lang="es-CO" altLang="es-ES_tradnl" sz="3600">
                <a:solidFill>
                  <a:srgbClr val="FF0000"/>
                </a:solidFill>
                <a:latin typeface="Trebuchet MS" charset="0"/>
              </a:rPr>
              <a:t>"la ignorancia de la ley no excusa de su cumplimiento"</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557338"/>
            <a:ext cx="7489825"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3972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059" name="CuadroTexto 4"/>
          <p:cNvSpPr txBox="1">
            <a:spLocks noChangeArrowheads="1"/>
          </p:cNvSpPr>
          <p:nvPr/>
        </p:nvSpPr>
        <p:spPr bwMode="auto">
          <a:xfrm>
            <a:off x="2650331" y="4379995"/>
            <a:ext cx="6891337"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r>
              <a:rPr lang="es-CO" altLang="es-CO" b="1" dirty="0">
                <a:solidFill>
                  <a:srgbClr val="595959"/>
                </a:solidFill>
                <a:latin typeface="Century Gothic" panose="020B0502020202020204" pitchFamily="34" charset="0"/>
              </a:rPr>
              <a:t>Formando líderes </a:t>
            </a:r>
            <a:r>
              <a:rPr lang="es-CO" altLang="es-CO" dirty="0">
                <a:solidFill>
                  <a:srgbClr val="595959"/>
                </a:solidFill>
                <a:latin typeface="Century Gothic" panose="020B0502020202020204" pitchFamily="34" charset="0"/>
              </a:rPr>
              <a:t>para la </a:t>
            </a:r>
            <a:r>
              <a:rPr lang="es-CO" altLang="es-CO" b="1" dirty="0">
                <a:solidFill>
                  <a:srgbClr val="595959"/>
                </a:solidFill>
                <a:latin typeface="Century Gothic" panose="020B0502020202020204" pitchFamily="34" charset="0"/>
              </a:rPr>
              <a:t>construcción</a:t>
            </a:r>
            <a:r>
              <a:rPr lang="es-CO" altLang="es-CO" dirty="0">
                <a:solidFill>
                  <a:srgbClr val="595959"/>
                </a:solidFill>
                <a:latin typeface="Century Gothic" panose="020B0502020202020204" pitchFamily="34" charset="0"/>
              </a:rPr>
              <a:t> de un nuevo </a:t>
            </a:r>
            <a:r>
              <a:rPr lang="es-CO" altLang="es-CO" b="1" dirty="0">
                <a:solidFill>
                  <a:srgbClr val="595959"/>
                </a:solidFill>
                <a:latin typeface="Century Gothic" panose="020B0502020202020204" pitchFamily="34" charset="0"/>
              </a:rPr>
              <a:t>país en paz</a:t>
            </a:r>
          </a:p>
        </p:txBody>
      </p:sp>
      <p:pic>
        <p:nvPicPr>
          <p:cNvPr id="45061" name="Imagen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9863" y="4314368"/>
            <a:ext cx="462550" cy="834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2" name="Imagen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8984091" y="4564815"/>
            <a:ext cx="462550" cy="834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54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2875" y="3257550"/>
            <a:ext cx="10925175" cy="1885950"/>
          </a:xfrm>
        </p:spPr>
        <p:txBody>
          <a:bodyPr/>
          <a:lstStyle/>
          <a:p>
            <a:pPr marL="457200" indent="-457200" algn="just">
              <a:buFont typeface="Wingdings" charset="2"/>
              <a:buChar char="v"/>
            </a:pPr>
            <a:r>
              <a:rPr lang="es-ES_tradnl" dirty="0"/>
              <a:t>E</a:t>
            </a:r>
            <a:r>
              <a:rPr lang="es-ES_tradnl" dirty="0" smtClean="0"/>
              <a:t>s </a:t>
            </a:r>
            <a:r>
              <a:rPr lang="es-ES_tradnl" dirty="0"/>
              <a:t>una entidad encargada de la </a:t>
            </a:r>
            <a:r>
              <a:rPr lang="es-ES_tradnl" dirty="0" smtClean="0"/>
              <a:t> evaluación </a:t>
            </a:r>
            <a:r>
              <a:rPr lang="es-ES_tradnl" dirty="0"/>
              <a:t>de la educación en todos sus </a:t>
            </a:r>
            <a:r>
              <a:rPr lang="es-ES_tradnl" dirty="0" smtClean="0"/>
              <a:t>niveles.</a:t>
            </a:r>
          </a:p>
          <a:p>
            <a:pPr marL="457200" indent="-457200" algn="just">
              <a:buFont typeface="Wingdings" charset="2"/>
              <a:buChar char="v"/>
            </a:pPr>
            <a:endParaRPr lang="es-ES_tradnl" dirty="0" smtClean="0"/>
          </a:p>
          <a:p>
            <a:pPr marL="457200" indent="-457200" algn="just">
              <a:buFont typeface="Wingdings" charset="2"/>
              <a:buChar char="v"/>
            </a:pPr>
            <a:r>
              <a:rPr lang="es-ES_tradnl" dirty="0" smtClean="0"/>
              <a:t>Adelanta </a:t>
            </a:r>
            <a:r>
              <a:rPr lang="es-ES_tradnl" dirty="0"/>
              <a:t>investigaciones sobre factores que </a:t>
            </a:r>
            <a:r>
              <a:rPr lang="es-ES_tradnl" dirty="0" smtClean="0"/>
              <a:t> inciden </a:t>
            </a:r>
            <a:r>
              <a:rPr lang="es-ES_tradnl" dirty="0"/>
              <a:t>en la calidad educativa con la finalidad de ofrecer información que contribuya al </a:t>
            </a:r>
            <a:r>
              <a:rPr lang="es-ES_tradnl" dirty="0" smtClean="0"/>
              <a:t> mejoramiento </a:t>
            </a:r>
            <a:r>
              <a:rPr lang="es-ES_tradnl" dirty="0"/>
              <a:t>de esta.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371474"/>
            <a:ext cx="8125197" cy="2762567"/>
          </a:xfrm>
          <a:prstGeom prst="rect">
            <a:avLst/>
          </a:prstGeom>
        </p:spPr>
      </p:pic>
    </p:spTree>
    <p:extLst>
      <p:ext uri="{BB962C8B-B14F-4D97-AF65-F5344CB8AC3E}">
        <p14:creationId xmlns:p14="http://schemas.microsoft.com/office/powerpoint/2010/main" val="203015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974" y="2038907"/>
            <a:ext cx="10838150" cy="2754765"/>
          </a:xfrm>
        </p:spPr>
        <p:txBody>
          <a:bodyPr/>
          <a:lstStyle/>
          <a:p>
            <a:pPr marL="457200" indent="-457200" algn="just">
              <a:buFont typeface="Arial" charset="0"/>
              <a:buChar char="•"/>
            </a:pPr>
            <a:r>
              <a:rPr lang="es-ES_tradnl" dirty="0"/>
              <a:t>P</a:t>
            </a:r>
            <a:r>
              <a:rPr lang="es-ES_tradnl" dirty="0" smtClean="0"/>
              <a:t>roducir </a:t>
            </a:r>
            <a:r>
              <a:rPr lang="es-ES_tradnl" dirty="0"/>
              <a:t>información </a:t>
            </a:r>
            <a:r>
              <a:rPr lang="es-ES_tradnl" dirty="0" smtClean="0"/>
              <a:t>confiable, oportuna </a:t>
            </a:r>
            <a:r>
              <a:rPr lang="es-ES_tradnl" dirty="0"/>
              <a:t>y </a:t>
            </a:r>
            <a:r>
              <a:rPr lang="es-ES_tradnl" dirty="0" smtClean="0"/>
              <a:t>pertinente.</a:t>
            </a:r>
          </a:p>
          <a:p>
            <a:pPr marL="457200" indent="-457200" algn="just">
              <a:buFont typeface="Arial" charset="0"/>
              <a:buChar char="•"/>
            </a:pPr>
            <a:r>
              <a:rPr lang="es-ES_tradnl" dirty="0"/>
              <a:t>E</a:t>
            </a:r>
            <a:r>
              <a:rPr lang="es-ES_tradnl" dirty="0" smtClean="0"/>
              <a:t>l </a:t>
            </a:r>
            <a:r>
              <a:rPr lang="es-ES_tradnl" dirty="0" err="1"/>
              <a:t>Icfes</a:t>
            </a:r>
            <a:r>
              <a:rPr lang="es-ES_tradnl" dirty="0"/>
              <a:t> publica periódicamente  en  el  repositorio </a:t>
            </a:r>
            <a:r>
              <a:rPr lang="es-ES_tradnl" dirty="0" smtClean="0"/>
              <a:t>datos  </a:t>
            </a:r>
            <a:r>
              <a:rPr lang="es-ES_tradnl" dirty="0"/>
              <a:t>sobre  los  estudiantes  que  presentan  las pruebas </a:t>
            </a:r>
            <a:r>
              <a:rPr lang="es-ES_tradnl" dirty="0" smtClean="0"/>
              <a:t>Saber.</a:t>
            </a:r>
          </a:p>
          <a:p>
            <a:pPr marL="457200" indent="-457200" algn="just">
              <a:buFont typeface="Arial" charset="0"/>
              <a:buChar char="•"/>
            </a:pPr>
            <a:r>
              <a:rPr lang="es-ES_tradnl" dirty="0" smtClean="0"/>
              <a:t>Sus </a:t>
            </a:r>
            <a:r>
              <a:rPr lang="es-ES_tradnl" dirty="0"/>
              <a:t>resultados, información socioeconómica, entre </a:t>
            </a:r>
            <a:r>
              <a:rPr lang="es-ES_tradnl" dirty="0" smtClean="0"/>
              <a:t>otros.</a:t>
            </a:r>
          </a:p>
          <a:p>
            <a:pPr marL="457200" indent="-457200" algn="just">
              <a:buFont typeface="Arial" charset="0"/>
              <a:buChar char="•"/>
            </a:pPr>
            <a:r>
              <a:rPr lang="es-ES_tradnl" dirty="0"/>
              <a:t>A</a:t>
            </a:r>
            <a:r>
              <a:rPr lang="es-ES_tradnl" dirty="0" smtClean="0"/>
              <a:t>demás </a:t>
            </a:r>
            <a:r>
              <a:rPr lang="es-ES_tradnl" dirty="0"/>
              <a:t>de los resultados en las pruebas internacionales en las que participa Colombia. </a:t>
            </a:r>
          </a:p>
        </p:txBody>
      </p:sp>
      <p:pic>
        <p:nvPicPr>
          <p:cNvPr id="4" name="Imagen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815"/>
          </a:xfrm>
          <a:prstGeom prst="rect">
            <a:avLst/>
          </a:prstGeom>
        </p:spPr>
      </p:pic>
      <p:sp>
        <p:nvSpPr>
          <p:cNvPr id="5" name="Título 3"/>
          <p:cNvSpPr txBox="1">
            <a:spLocks/>
          </p:cNvSpPr>
          <p:nvPr/>
        </p:nvSpPr>
        <p:spPr bwMode="auto">
          <a:xfrm>
            <a:off x="180974" y="137895"/>
            <a:ext cx="3505201" cy="776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0" fontAlgn="base" hangingPunct="0">
              <a:lnSpc>
                <a:spcPct val="90000"/>
              </a:lnSpc>
              <a:spcBef>
                <a:spcPct val="0"/>
              </a:spcBef>
              <a:spcAft>
                <a:spcPct val="0"/>
              </a:spcAft>
              <a:defRPr sz="2400" b="1" kern="1200">
                <a:solidFill>
                  <a:srgbClr val="AD3333"/>
                </a:solidFill>
                <a:latin typeface="+mn-lt"/>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r>
              <a:rPr lang="es-CO" sz="4800" dirty="0" smtClean="0"/>
              <a:t>OBJETIVO</a:t>
            </a:r>
            <a:endParaRPr lang="es-CO" sz="4800" dirty="0"/>
          </a:p>
        </p:txBody>
      </p:sp>
    </p:spTree>
    <p:extLst>
      <p:ext uri="{BB962C8B-B14F-4D97-AF65-F5344CB8AC3E}">
        <p14:creationId xmlns:p14="http://schemas.microsoft.com/office/powerpoint/2010/main" val="449027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43788" y="2785113"/>
            <a:ext cx="8048212" cy="1343975"/>
          </a:xfrm>
        </p:spPr>
        <p:txBody>
          <a:bodyPr/>
          <a:lstStyle/>
          <a:p>
            <a:r>
              <a:rPr lang="es-ES_tradnl" dirty="0"/>
              <a:t>El uso adecuado de los resultados de las evaluaciones es un elemento indispensable para mejorar la  calidad de la  educación. </a:t>
            </a:r>
            <a:endParaRPr lang="es-ES_tradnl" dirty="0" smtClean="0"/>
          </a:p>
          <a:p>
            <a:r>
              <a:rPr lang="es-ES_tradnl" dirty="0" smtClean="0"/>
              <a:t> </a:t>
            </a:r>
            <a:endParaRPr lang="es-ES_tradn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1" y="1610139"/>
            <a:ext cx="3415747" cy="3415747"/>
          </a:xfrm>
          <a:prstGeom prst="rect">
            <a:avLst/>
          </a:prstGeom>
        </p:spPr>
      </p:pic>
    </p:spTree>
    <p:extLst>
      <p:ext uri="{BB962C8B-B14F-4D97-AF65-F5344CB8AC3E}">
        <p14:creationId xmlns:p14="http://schemas.microsoft.com/office/powerpoint/2010/main" val="501285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7"/>
          <p:cNvGraphicFramePr/>
          <p:nvPr>
            <p:extLst>
              <p:ext uri="{D42A27DB-BD31-4B8C-83A1-F6EECF244321}">
                <p14:modId xmlns:p14="http://schemas.microsoft.com/office/powerpoint/2010/main" val="1735899523"/>
              </p:ext>
            </p:extLst>
          </p:nvPr>
        </p:nvGraphicFramePr>
        <p:xfrm>
          <a:off x="912813" y="719666"/>
          <a:ext cx="103663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28"/>
          <p:cNvGrpSpPr/>
          <p:nvPr/>
        </p:nvGrpSpPr>
        <p:grpSpPr>
          <a:xfrm>
            <a:off x="-5590804" y="3700054"/>
            <a:ext cx="47370" cy="1310017"/>
            <a:chOff x="1716084" y="3717032"/>
            <a:chExt cx="47370" cy="941520"/>
          </a:xfrm>
        </p:grpSpPr>
        <p:cxnSp>
          <p:nvCxnSpPr>
            <p:cNvPr id="6" name="Straight Connector 9"/>
            <p:cNvCxnSpPr/>
            <p:nvPr/>
          </p:nvCxnSpPr>
          <p:spPr>
            <a:xfrm>
              <a:off x="1739769" y="3938472"/>
              <a:ext cx="0" cy="72008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7" name="Oval 10"/>
            <p:cNvSpPr/>
            <p:nvPr/>
          </p:nvSpPr>
          <p:spPr>
            <a:xfrm>
              <a:off x="1716084" y="3717032"/>
              <a:ext cx="47370" cy="17724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34"/>
          <p:cNvCxnSpPr/>
          <p:nvPr/>
        </p:nvCxnSpPr>
        <p:spPr>
          <a:xfrm>
            <a:off x="5587964" y="3776468"/>
            <a:ext cx="0" cy="720080"/>
          </a:xfrm>
          <a:prstGeom prst="line">
            <a:avLst/>
          </a:prstGeom>
          <a:ln>
            <a:solidFill>
              <a:srgbClr val="27AE61"/>
            </a:solidFill>
            <a:prstDash val="dash"/>
          </a:ln>
        </p:spPr>
        <p:style>
          <a:lnRef idx="1">
            <a:schemeClr val="accent1"/>
          </a:lnRef>
          <a:fillRef idx="0">
            <a:schemeClr val="accent1"/>
          </a:fillRef>
          <a:effectRef idx="0">
            <a:schemeClr val="accent1"/>
          </a:effectRef>
          <a:fontRef idx="minor">
            <a:schemeClr val="tx1"/>
          </a:fontRef>
        </p:style>
      </p:cxnSp>
      <p:sp>
        <p:nvSpPr>
          <p:cNvPr id="31" name="TextBox 46"/>
          <p:cNvSpPr txBox="1"/>
          <p:nvPr/>
        </p:nvSpPr>
        <p:spPr>
          <a:xfrm>
            <a:off x="243396" y="4881635"/>
            <a:ext cx="2971291" cy="1200329"/>
          </a:xfrm>
          <a:prstGeom prst="rect">
            <a:avLst/>
          </a:prstGeom>
          <a:noFill/>
        </p:spPr>
        <p:txBody>
          <a:bodyPr wrap="square" rtlCol="0">
            <a:spAutoFit/>
          </a:bodyPr>
          <a:lstStyle/>
          <a:p>
            <a:pPr algn="just"/>
            <a:r>
              <a:rPr lang="en-US" dirty="0" smtClean="0">
                <a:latin typeface="Calibri" charset="0"/>
                <a:ea typeface="Calibri" charset="0"/>
                <a:cs typeface="Calibri" charset="0"/>
              </a:rPr>
              <a:t>ICFES </a:t>
            </a:r>
            <a:r>
              <a:rPr lang="en-US" dirty="0" err="1">
                <a:latin typeface="Calibri" charset="0"/>
                <a:ea typeface="Calibri" charset="0"/>
                <a:cs typeface="Calibri" charset="0"/>
              </a:rPr>
              <a:t>inició</a:t>
            </a:r>
            <a:r>
              <a:rPr lang="en-US" dirty="0">
                <a:latin typeface="Calibri" charset="0"/>
                <a:ea typeface="Calibri" charset="0"/>
                <a:cs typeface="Calibri" charset="0"/>
              </a:rPr>
              <a:t> la </a:t>
            </a:r>
            <a:r>
              <a:rPr lang="en-US" dirty="0" err="1">
                <a:latin typeface="Calibri" charset="0"/>
                <a:ea typeface="Calibri" charset="0"/>
                <a:cs typeface="Calibri" charset="0"/>
              </a:rPr>
              <a:t>evaluación</a:t>
            </a:r>
            <a:r>
              <a:rPr lang="en-US" dirty="0">
                <a:latin typeface="Calibri" charset="0"/>
                <a:ea typeface="Calibri" charset="0"/>
                <a:cs typeface="Calibri" charset="0"/>
              </a:rPr>
              <a:t> del </a:t>
            </a:r>
            <a:r>
              <a:rPr lang="en-US" dirty="0" err="1">
                <a:latin typeface="Calibri" charset="0"/>
                <a:ea typeface="Calibri" charset="0"/>
                <a:cs typeface="Calibri" charset="0"/>
              </a:rPr>
              <a:t>ciclo</a:t>
            </a:r>
            <a:r>
              <a:rPr lang="en-US" dirty="0">
                <a:latin typeface="Calibri" charset="0"/>
                <a:ea typeface="Calibri" charset="0"/>
                <a:cs typeface="Calibri" charset="0"/>
              </a:rPr>
              <a:t> de </a:t>
            </a:r>
            <a:r>
              <a:rPr lang="en-US" dirty="0" err="1">
                <a:latin typeface="Calibri" charset="0"/>
                <a:ea typeface="Calibri" charset="0"/>
                <a:cs typeface="Calibri" charset="0"/>
              </a:rPr>
              <a:t>educación</a:t>
            </a:r>
            <a:r>
              <a:rPr lang="en-US" dirty="0">
                <a:latin typeface="Calibri" charset="0"/>
                <a:ea typeface="Calibri" charset="0"/>
                <a:cs typeface="Calibri" charset="0"/>
              </a:rPr>
              <a:t> superior </a:t>
            </a:r>
            <a:r>
              <a:rPr lang="en-US" dirty="0" err="1">
                <a:latin typeface="Calibri" charset="0"/>
                <a:ea typeface="Calibri" charset="0"/>
                <a:cs typeface="Calibri" charset="0"/>
              </a:rPr>
              <a:t>mediante</a:t>
            </a:r>
            <a:r>
              <a:rPr lang="en-US" dirty="0">
                <a:latin typeface="Calibri" charset="0"/>
                <a:ea typeface="Calibri" charset="0"/>
                <a:cs typeface="Calibri" charset="0"/>
              </a:rPr>
              <a:t> la </a:t>
            </a:r>
            <a:r>
              <a:rPr lang="en-US" dirty="0" err="1">
                <a:latin typeface="Calibri" charset="0"/>
                <a:ea typeface="Calibri" charset="0"/>
                <a:cs typeface="Calibri" charset="0"/>
              </a:rPr>
              <a:t>aplicación</a:t>
            </a:r>
            <a:r>
              <a:rPr lang="en-US" dirty="0">
                <a:latin typeface="Calibri" charset="0"/>
                <a:ea typeface="Calibri" charset="0"/>
                <a:cs typeface="Calibri" charset="0"/>
              </a:rPr>
              <a:t> de  </a:t>
            </a:r>
            <a:r>
              <a:rPr lang="en-US" dirty="0" err="1">
                <a:latin typeface="Calibri" charset="0"/>
                <a:ea typeface="Calibri" charset="0"/>
                <a:cs typeface="Calibri" charset="0"/>
              </a:rPr>
              <a:t>exámenes</a:t>
            </a:r>
            <a:r>
              <a:rPr lang="en-US" dirty="0">
                <a:latin typeface="Calibri" charset="0"/>
                <a:ea typeface="Calibri" charset="0"/>
                <a:cs typeface="Calibri" charset="0"/>
              </a:rPr>
              <a:t>  </a:t>
            </a:r>
            <a:r>
              <a:rPr lang="en-US" dirty="0" err="1" smtClean="0">
                <a:latin typeface="Calibri" charset="0"/>
                <a:ea typeface="Calibri" charset="0"/>
                <a:cs typeface="Calibri" charset="0"/>
              </a:rPr>
              <a:t>específicos</a:t>
            </a:r>
            <a:r>
              <a:rPr lang="en-US" dirty="0" smtClean="0">
                <a:latin typeface="Calibri" charset="0"/>
                <a:ea typeface="Calibri" charset="0"/>
                <a:cs typeface="Calibri" charset="0"/>
              </a:rPr>
              <a:t>. </a:t>
            </a:r>
            <a:endParaRPr lang="en-US" dirty="0">
              <a:latin typeface="Calibri" charset="0"/>
              <a:ea typeface="Calibri" charset="0"/>
              <a:cs typeface="Calibri" charset="0"/>
            </a:endParaRPr>
          </a:p>
        </p:txBody>
      </p:sp>
      <p:sp>
        <p:nvSpPr>
          <p:cNvPr id="2" name="Rectángulo 1"/>
          <p:cNvSpPr/>
          <p:nvPr/>
        </p:nvSpPr>
        <p:spPr>
          <a:xfrm>
            <a:off x="2536722" y="1004407"/>
            <a:ext cx="3199663" cy="923330"/>
          </a:xfrm>
          <a:prstGeom prst="rect">
            <a:avLst/>
          </a:prstGeom>
        </p:spPr>
        <p:txBody>
          <a:bodyPr wrap="square">
            <a:spAutoFit/>
          </a:bodyPr>
          <a:lstStyle/>
          <a:p>
            <a:r>
              <a:rPr lang="es-ES_tradnl" dirty="0"/>
              <a:t>CAES, inició con la evaluación de 22 programas de  educación  superior  en  el  año  2003</a:t>
            </a:r>
          </a:p>
        </p:txBody>
      </p:sp>
      <p:cxnSp>
        <p:nvCxnSpPr>
          <p:cNvPr id="53" name="Straight Connector 9"/>
          <p:cNvCxnSpPr/>
          <p:nvPr/>
        </p:nvCxnSpPr>
        <p:spPr>
          <a:xfrm>
            <a:off x="2978487" y="2063949"/>
            <a:ext cx="0" cy="1001909"/>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29" name="Rectángulo 28"/>
          <p:cNvSpPr/>
          <p:nvPr/>
        </p:nvSpPr>
        <p:spPr>
          <a:xfrm>
            <a:off x="4346364" y="4496548"/>
            <a:ext cx="2800128" cy="1754326"/>
          </a:xfrm>
          <a:prstGeom prst="rect">
            <a:avLst/>
          </a:prstGeom>
        </p:spPr>
        <p:txBody>
          <a:bodyPr wrap="square">
            <a:spAutoFit/>
          </a:bodyPr>
          <a:lstStyle/>
          <a:p>
            <a:r>
              <a:rPr lang="es-ES_tradnl" dirty="0"/>
              <a:t>D</a:t>
            </a:r>
            <a:r>
              <a:rPr lang="es-ES_tradnl" dirty="0" smtClean="0"/>
              <a:t>ebido </a:t>
            </a:r>
            <a:r>
              <a:rPr lang="es-ES_tradnl" dirty="0"/>
              <a:t>a que el examen no tenía un carácter obligatorio y no se contaba con exámenes para cada uno de los programas </a:t>
            </a:r>
            <a:r>
              <a:rPr lang="es-ES_tradnl" dirty="0" smtClean="0"/>
              <a:t>existentes</a:t>
            </a:r>
            <a:r>
              <a:rPr lang="es-ES_tradnl" dirty="0"/>
              <a:t>.</a:t>
            </a:r>
          </a:p>
        </p:txBody>
      </p:sp>
      <p:cxnSp>
        <p:nvCxnSpPr>
          <p:cNvPr id="59" name="Straight Connector 9"/>
          <p:cNvCxnSpPr/>
          <p:nvPr/>
        </p:nvCxnSpPr>
        <p:spPr>
          <a:xfrm>
            <a:off x="1729042" y="3823358"/>
            <a:ext cx="0" cy="1001909"/>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9"/>
          <p:cNvCxnSpPr/>
          <p:nvPr/>
        </p:nvCxnSpPr>
        <p:spPr>
          <a:xfrm>
            <a:off x="6811251" y="2048174"/>
            <a:ext cx="0" cy="1001909"/>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61" name="Rectángulo 60"/>
          <p:cNvSpPr/>
          <p:nvPr/>
        </p:nvSpPr>
        <p:spPr>
          <a:xfrm>
            <a:off x="5746428" y="847845"/>
            <a:ext cx="2503050" cy="1200329"/>
          </a:xfrm>
          <a:prstGeom prst="rect">
            <a:avLst/>
          </a:prstGeom>
        </p:spPr>
        <p:txBody>
          <a:bodyPr wrap="square">
            <a:spAutoFit/>
          </a:bodyPr>
          <a:lstStyle/>
          <a:p>
            <a:r>
              <a:rPr lang="es-ES_tradnl" dirty="0" smtClean="0"/>
              <a:t>Se </a:t>
            </a:r>
            <a:r>
              <a:rPr lang="es-ES_tradnl" dirty="0"/>
              <a:t>convirtió en un requisito obligatorio  para  evaluar  la  </a:t>
            </a:r>
            <a:r>
              <a:rPr lang="es-ES_tradnl"/>
              <a:t>educación  </a:t>
            </a:r>
            <a:r>
              <a:rPr lang="es-ES_tradnl" smtClean="0"/>
              <a:t>formal.</a:t>
            </a:r>
            <a:endParaRPr lang="es-ES_tradnl" dirty="0"/>
          </a:p>
        </p:txBody>
      </p:sp>
      <p:sp>
        <p:nvSpPr>
          <p:cNvPr id="62" name="Rectángulo 61"/>
          <p:cNvSpPr/>
          <p:nvPr/>
        </p:nvSpPr>
        <p:spPr>
          <a:xfrm>
            <a:off x="7303074" y="4496548"/>
            <a:ext cx="3819532" cy="1477328"/>
          </a:xfrm>
          <a:prstGeom prst="rect">
            <a:avLst/>
          </a:prstGeom>
        </p:spPr>
        <p:txBody>
          <a:bodyPr wrap="square">
            <a:spAutoFit/>
          </a:bodyPr>
          <a:lstStyle/>
          <a:p>
            <a:r>
              <a:rPr lang="es-ES_tradnl" dirty="0"/>
              <a:t>L</a:t>
            </a:r>
            <a:r>
              <a:rPr lang="es-ES_tradnl" dirty="0" smtClean="0"/>
              <a:t>os </a:t>
            </a:r>
            <a:r>
              <a:rPr lang="es-ES_tradnl" dirty="0"/>
              <a:t>estudiantes </a:t>
            </a:r>
            <a:r>
              <a:rPr lang="es-ES_tradnl" dirty="0" smtClean="0"/>
              <a:t>evaluados </a:t>
            </a:r>
            <a:r>
              <a:rPr lang="es-ES_tradnl" dirty="0"/>
              <a:t>sobre competencias genéricas: pensamiento crítico, solución de problemas, entendimiento interpersonal y escritura. </a:t>
            </a:r>
          </a:p>
        </p:txBody>
      </p:sp>
      <p:cxnSp>
        <p:nvCxnSpPr>
          <p:cNvPr id="63" name="Straight Connector 34"/>
          <p:cNvCxnSpPr/>
          <p:nvPr/>
        </p:nvCxnSpPr>
        <p:spPr>
          <a:xfrm>
            <a:off x="8414102" y="3823358"/>
            <a:ext cx="0" cy="720080"/>
          </a:xfrm>
          <a:prstGeom prst="line">
            <a:avLst/>
          </a:prstGeom>
          <a:ln>
            <a:solidFill>
              <a:srgbClr val="27AE61"/>
            </a:solidFill>
            <a:prstDash val="dash"/>
          </a:ln>
        </p:spPr>
        <p:style>
          <a:lnRef idx="1">
            <a:schemeClr val="accent1"/>
          </a:lnRef>
          <a:fillRef idx="0">
            <a:schemeClr val="accent1"/>
          </a:fillRef>
          <a:effectRef idx="0">
            <a:schemeClr val="accent1"/>
          </a:effectRef>
          <a:fontRef idx="minor">
            <a:schemeClr val="tx1"/>
          </a:fontRef>
        </p:style>
      </p:cxnSp>
      <p:sp>
        <p:nvSpPr>
          <p:cNvPr id="64" name="Rectángulo 63"/>
          <p:cNvSpPr/>
          <p:nvPr/>
        </p:nvSpPr>
        <p:spPr>
          <a:xfrm>
            <a:off x="8983273" y="1087575"/>
            <a:ext cx="2651550" cy="1477328"/>
          </a:xfrm>
          <a:prstGeom prst="rect">
            <a:avLst/>
          </a:prstGeom>
        </p:spPr>
        <p:txBody>
          <a:bodyPr wrap="square">
            <a:spAutoFit/>
          </a:bodyPr>
          <a:lstStyle/>
          <a:p>
            <a:r>
              <a:rPr lang="es-ES_tradnl" dirty="0"/>
              <a:t>A partir del 2010, el </a:t>
            </a:r>
            <a:r>
              <a:rPr lang="es-ES_tradnl" dirty="0" smtClean="0"/>
              <a:t>ICFES inicia </a:t>
            </a:r>
            <a:r>
              <a:rPr lang="es-ES_tradnl" dirty="0"/>
              <a:t>el diseño y la aplicación de un nuevo examen conocido como Saber PRO</a:t>
            </a:r>
          </a:p>
        </p:txBody>
      </p:sp>
      <p:cxnSp>
        <p:nvCxnSpPr>
          <p:cNvPr id="65" name="Straight Connector 34"/>
          <p:cNvCxnSpPr/>
          <p:nvPr/>
        </p:nvCxnSpPr>
        <p:spPr>
          <a:xfrm>
            <a:off x="10123839" y="2330003"/>
            <a:ext cx="0" cy="720080"/>
          </a:xfrm>
          <a:prstGeom prst="line">
            <a:avLst/>
          </a:prstGeom>
          <a:ln>
            <a:solidFill>
              <a:srgbClr val="27AE6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395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39149" y="0"/>
            <a:ext cx="12052851" cy="6858000"/>
          </a:xfrm>
          <a:prstGeom prst="rect">
            <a:avLst/>
          </a:prstGeom>
        </p:spPr>
      </p:pic>
    </p:spTree>
    <p:extLst>
      <p:ext uri="{BB962C8B-B14F-4D97-AF65-F5344CB8AC3E}">
        <p14:creationId xmlns:p14="http://schemas.microsoft.com/office/powerpoint/2010/main" val="48258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7200" dirty="0" smtClean="0"/>
              <a:t>SABER PRO</a:t>
            </a:r>
            <a:endParaRPr lang="es-ES_tradnl" sz="7200" dirty="0"/>
          </a:p>
        </p:txBody>
      </p:sp>
      <p:sp>
        <p:nvSpPr>
          <p:cNvPr id="3" name="Marcador de contenido 2"/>
          <p:cNvSpPr>
            <a:spLocks noGrp="1"/>
          </p:cNvSpPr>
          <p:nvPr>
            <p:ph idx="1"/>
          </p:nvPr>
        </p:nvSpPr>
        <p:spPr>
          <a:xfrm>
            <a:off x="205811" y="2040112"/>
            <a:ext cx="10925175" cy="2094566"/>
          </a:xfrm>
        </p:spPr>
        <p:txBody>
          <a:bodyPr/>
          <a:lstStyle/>
          <a:p>
            <a:pPr algn="just"/>
            <a:r>
              <a:rPr lang="es-ES_tradnl"/>
              <a:t>Las pruebas SABER PRO miden el nivel de competencias de los estudiantes de programas universitarios, técnicos y tecnológicos; los cuales se enfrentarán a la vida laboral y servirán como indicador de la calidad de la educación superior del país.</a:t>
            </a:r>
          </a:p>
        </p:txBody>
      </p:sp>
    </p:spTree>
    <p:extLst>
      <p:ext uri="{BB962C8B-B14F-4D97-AF65-F5344CB8AC3E}">
        <p14:creationId xmlns:p14="http://schemas.microsoft.com/office/powerpoint/2010/main" val="103700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HAS SABER PRO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026" y="218661"/>
            <a:ext cx="619125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0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r>
              <a:rPr lang="es-ES_tradnl" dirty="0" smtClean="0"/>
              <a:t>Saber </a:t>
            </a:r>
            <a:r>
              <a:rPr lang="es-ES_tradnl" dirty="0"/>
              <a:t>PRO, que incluye la evaluación de competencias genéricas, entendidas como aquellas que todos los estudiantes deben desarrollar independiente del énfasis de formación, y la evaluación de competencias comunes a grupos de programas con características de formación similares, los cuales reciben el nombre de grupos de referencia. De esta manera, se evalúan competencias genéricas en cinco pruebas: lectura crítica, razonamiento cuantitativo, comunicación escrita, inglés y competencias  ciudadanas.  Asimismo,  se  han  construido  cerca  de  42  pruebas  de  competencias específicas comunes para distintos grupos de referencia. </a:t>
            </a:r>
          </a:p>
        </p:txBody>
      </p:sp>
    </p:spTree>
    <p:extLst>
      <p:ext uri="{BB962C8B-B14F-4D97-AF65-F5344CB8AC3E}">
        <p14:creationId xmlns:p14="http://schemas.microsoft.com/office/powerpoint/2010/main" val="7040454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17758</TotalTime>
  <Words>504</Words>
  <Application>Microsoft Macintosh PowerPoint</Application>
  <PresentationFormat>Panorámica</PresentationFormat>
  <Paragraphs>31</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Calibri</vt:lpstr>
      <vt:lpstr>Calibri Light</vt:lpstr>
      <vt:lpstr>Century Gothic</vt:lpstr>
      <vt:lpstr>MS PGothic</vt:lpstr>
      <vt:lpstr>Open Sans</vt:lpstr>
      <vt:lpstr>Trebuchet MS</vt:lpstr>
      <vt:lpstr>Wingdings</vt:lpstr>
      <vt:lpstr>Arial</vt:lpstr>
      <vt:lpstr>Tema de Office</vt:lpstr>
      <vt:lpstr>ICFES SABER PRO</vt:lpstr>
      <vt:lpstr>Presentación de PowerPoint</vt:lpstr>
      <vt:lpstr>Presentación de PowerPoint</vt:lpstr>
      <vt:lpstr>Presentación de PowerPoint</vt:lpstr>
      <vt:lpstr>Presentación de PowerPoint</vt:lpstr>
      <vt:lpstr>Presentación de PowerPoint</vt:lpstr>
      <vt:lpstr>SABER PRO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Aramirezp</dc:creator>
  <cp:lastModifiedBy>Microsoft Office User</cp:lastModifiedBy>
  <cp:revision>2234</cp:revision>
  <cp:lastPrinted>2017-04-25T23:06:26Z</cp:lastPrinted>
  <dcterms:created xsi:type="dcterms:W3CDTF">2017-03-31T14:04:32Z</dcterms:created>
  <dcterms:modified xsi:type="dcterms:W3CDTF">2021-09-16T12:29:06Z</dcterms:modified>
</cp:coreProperties>
</file>