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037" r:id="rId2"/>
    <p:sldId id="1036" r:id="rId3"/>
    <p:sldId id="1035" r:id="rId4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09" d="100"/>
          <a:sy n="109" d="100"/>
        </p:scale>
        <p:origin x="474" y="108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305435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19/05/2025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7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16424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Alfredo Ramirez Parra │ Yeyo</cp:lastModifiedBy>
  <cp:revision>2220</cp:revision>
  <cp:lastPrinted>2017-04-25T23:06:26Z</cp:lastPrinted>
  <dcterms:created xsi:type="dcterms:W3CDTF">2017-03-31T14:04:32Z</dcterms:created>
  <dcterms:modified xsi:type="dcterms:W3CDTF">2025-05-19T21:09:35Z</dcterms:modified>
</cp:coreProperties>
</file>