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037" r:id="rId2"/>
    <p:sldId id="1036" r:id="rId3"/>
    <p:sldId id="1035" r:id="rId4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6"/>
    <a:srgbClr val="F6B034"/>
    <a:srgbClr val="AD3333"/>
    <a:srgbClr val="173F5F"/>
    <a:srgbClr val="F4A261"/>
    <a:srgbClr val="E9C46A"/>
    <a:srgbClr val="E76F51"/>
    <a:srgbClr val="ED7D31"/>
    <a:srgbClr val="DAB041"/>
    <a:srgbClr val="BD9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24" autoAdjust="0"/>
  </p:normalViewPr>
  <p:slideViewPr>
    <p:cSldViewPr snapToGrid="0">
      <p:cViewPr varScale="1">
        <p:scale>
          <a:sx n="109" d="100"/>
          <a:sy n="109" d="100"/>
        </p:scale>
        <p:origin x="474" y="108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A18E5-A0D9-4DE9-8175-4714BA954D78}" type="datetimeFigureOut">
              <a:rPr lang="es-CO" altLang="es-CO"/>
              <a:pPr>
                <a:defRPr/>
              </a:pPr>
              <a:t>4/05/2026</a:t>
            </a:fld>
            <a:endParaRPr lang="es-CO" alt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/>
              <a:t>Editar el estilo de texto del patrón</a:t>
            </a:r>
          </a:p>
          <a:p>
            <a:pPr lvl="1"/>
            <a:r>
              <a:rPr lang="es-ES" altLang="es-CO" noProof="0"/>
              <a:t>Segundo nivel</a:t>
            </a:r>
          </a:p>
          <a:p>
            <a:pPr lvl="2"/>
            <a:r>
              <a:rPr lang="es-ES" altLang="es-CO" noProof="0"/>
              <a:t>Tercer nivel</a:t>
            </a:r>
          </a:p>
          <a:p>
            <a:pPr lvl="3"/>
            <a:r>
              <a:rPr lang="es-ES" altLang="es-CO" noProof="0"/>
              <a:t>Cuarto nivel</a:t>
            </a:r>
          </a:p>
          <a:p>
            <a:pPr lvl="4"/>
            <a:r>
              <a:rPr lang="es-ES" altLang="es-CO" noProof="0"/>
              <a:t>Quinto nivel</a:t>
            </a:r>
            <a:endParaRPr lang="es-CO" alt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C71C11-CB1F-4293-8B42-28E21BCA906D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35487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795451"/>
            <a:ext cx="9144000" cy="157764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346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4909"/>
            <a:ext cx="9144000" cy="10105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CB-D3E4-4B23-BD2C-29898E8E8D0A}" type="datetimeFigureOut">
              <a:rPr lang="es-CO" altLang="es-CO"/>
              <a:pPr>
                <a:defRPr/>
              </a:pPr>
              <a:t>4/05/2026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8EA2-5042-4875-A37A-6744D37E4262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943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366A-F3A6-4CC4-B840-9EDE02E74CD2}" type="datetimeFigureOut">
              <a:rPr lang="es-CO" altLang="es-CO"/>
              <a:pPr>
                <a:defRPr/>
              </a:pPr>
              <a:t>4/05/2026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346-D625-4449-9F82-2DA76696FDB3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7917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11" y="160027"/>
            <a:ext cx="10409938" cy="627569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F6B0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811" y="947623"/>
            <a:ext cx="10409938" cy="5270297"/>
          </a:xfrm>
        </p:spPr>
        <p:txBody>
          <a:bodyPr/>
          <a:lstStyle>
            <a:lvl1pPr marL="0" indent="0">
              <a:buNone/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63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16E0-D039-44C8-8192-BDED2ABD827A}" type="datetimeFigureOut">
              <a:rPr lang="es-CO" altLang="es-CO"/>
              <a:pPr>
                <a:defRPr/>
              </a:pPr>
              <a:t>4/05/2026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9D22-3D66-4249-AA17-FD6741AF4098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17421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0998-559D-4EBD-9347-6656379B4AEC}" type="datetimeFigureOut">
              <a:rPr lang="es-CO" altLang="es-CO"/>
              <a:pPr>
                <a:defRPr/>
              </a:pPr>
              <a:t>4/05/2026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419D-0432-4585-A706-2226F93876C0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72170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CEDC-06ED-4C7C-9B03-83046E1325F6}" type="datetimeFigureOut">
              <a:rPr lang="es-CO" altLang="es-CO"/>
              <a:pPr>
                <a:defRPr/>
              </a:pPr>
              <a:t>4/05/2026</a:t>
            </a:fld>
            <a:endParaRPr lang="es-CO" altLang="es-CO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0616-2E74-471E-AAEF-A4D337523D7F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98930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25C1-17BB-4366-890E-F326F3BED209}" type="datetimeFigureOut">
              <a:rPr lang="es-CO" altLang="es-CO"/>
              <a:pPr>
                <a:defRPr/>
              </a:pPr>
              <a:t>4/05/2026</a:t>
            </a:fld>
            <a:endParaRPr lang="es-CO" altLang="es-CO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7D14-50C1-4B66-A5F4-D9657C158CA5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0483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A324-A69E-4F9E-8265-9E809888D80A}" type="datetimeFigureOut">
              <a:rPr lang="es-CO" altLang="es-CO"/>
              <a:pPr>
                <a:defRPr/>
              </a:pPr>
              <a:t>4/05/2026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0C8-FB79-4E6D-A221-B9C004F27102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2948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7F63-9348-4FED-9EED-D818C16FCE77}" type="datetimeFigureOut">
              <a:rPr lang="es-CO" altLang="es-CO"/>
              <a:pPr>
                <a:defRPr/>
              </a:pPr>
              <a:t>4/05/2026</a:t>
            </a:fld>
            <a:endParaRPr lang="es-CO" altLang="es-CO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772A-1E30-40C1-8DA4-4C4BD7994531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657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Editar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7A46F-03D8-4E44-98A7-21D921D8A9B6}" type="datetimeFigureOut">
              <a:rPr lang="es-CO" altLang="es-CO"/>
              <a:pPr>
                <a:defRPr/>
              </a:pPr>
              <a:t>4/05/2026</a:t>
            </a:fld>
            <a:endParaRPr lang="es-CO" alt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FBB4E2-C74A-4947-B3B8-AA5F80113A4E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1" r:id="rId3"/>
    <p:sldLayoutId id="2147483987" r:id="rId4"/>
    <p:sldLayoutId id="2147483988" r:id="rId5"/>
    <p:sldLayoutId id="2147483989" r:id="rId6"/>
    <p:sldLayoutId id="2147483990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2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76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546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16454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Aramirezp</dc:creator>
  <cp:lastModifiedBy>Alfredo Ramirez Parra │ Yeyo</cp:lastModifiedBy>
  <cp:revision>2231</cp:revision>
  <cp:lastPrinted>2017-04-25T23:06:26Z</cp:lastPrinted>
  <dcterms:created xsi:type="dcterms:W3CDTF">2017-03-31T14:04:32Z</dcterms:created>
  <dcterms:modified xsi:type="dcterms:W3CDTF">2026-05-04T22:16:14Z</dcterms:modified>
</cp:coreProperties>
</file>