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/>
    <p:restoredTop sz="97376"/>
  </p:normalViewPr>
  <p:slideViewPr>
    <p:cSldViewPr snapToGrid="0" snapToObjects="1">
      <p:cViewPr>
        <p:scale>
          <a:sx n="29" d="100"/>
          <a:sy n="29" d="100"/>
        </p:scale>
        <p:origin x="408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1167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86751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62954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677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89917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773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09255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100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495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98401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4413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
Segundo nivel
Tercer nivel
Cuarto nivel
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96187-B72F-3143-BF69-6A6D62F61D60}" type="datetimeFigureOut">
              <a:rPr lang="es-CO" smtClean="0"/>
              <a:t>6/04/26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3A3C2-1EBB-7D45-98EC-2611A5303A36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8114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>
            <a:extLst>
              <a:ext uri="{FF2B5EF4-FFF2-40B4-BE49-F238E27FC236}">
                <a16:creationId xmlns:a16="http://schemas.microsoft.com/office/drawing/2014/main" id="{0F3262B2-A59D-AF41-8657-163E127C9B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1" y="38955188"/>
            <a:ext cx="1761900" cy="2308324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6FCF94BE-95BE-7F46-B18C-5A5EF2109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91442" y="39967539"/>
            <a:ext cx="4783653" cy="20376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78D8B01-ADBF-FD49-BA00-545AA5FDD2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0" y="0"/>
            <a:ext cx="32399288" cy="525780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A346446D-A35E-C047-B20C-772D59CAB6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4985" y="-387095"/>
            <a:ext cx="4859893" cy="482236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3B10AD-A8E2-0F4B-A91A-1D8EA0D9AA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9709957"/>
            <a:ext cx="32399288" cy="362296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8D99C0C-B4DD-3842-BEDE-E4A4FE2230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081" y="290822"/>
            <a:ext cx="4632960" cy="464218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94ED9E4-0654-6845-A3A8-47438E3456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14790" y="-24329"/>
            <a:ext cx="4134146" cy="496097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12FC7B9-361D-5740-A81C-C11F9C9D5E49}"/>
              </a:ext>
            </a:extLst>
          </p:cNvPr>
          <p:cNvSpPr txBox="1"/>
          <p:nvPr/>
        </p:nvSpPr>
        <p:spPr>
          <a:xfrm>
            <a:off x="2926080" y="8275321"/>
            <a:ext cx="740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rgbClr val="AD3333"/>
                </a:solidFill>
              </a:rPr>
              <a:t>AUTORES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6BC97EF-7379-E94E-B5DF-66F705436411}"/>
              </a:ext>
            </a:extLst>
          </p:cNvPr>
          <p:cNvSpPr txBox="1"/>
          <p:nvPr/>
        </p:nvSpPr>
        <p:spPr>
          <a:xfrm>
            <a:off x="1371600" y="9372600"/>
            <a:ext cx="10789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dirty="0"/>
              <a:t>XXXXXXXXXXXXXXXXXXXXXXXXXXXX</a:t>
            </a:r>
          </a:p>
          <a:p>
            <a:r>
              <a:rPr lang="es-CO" sz="4800" dirty="0"/>
              <a:t>XXXXXXXXXXXXXXXXXXXXXXXXXXXX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2F7C91B-0A2F-A649-8F85-011B3CAA4C99}"/>
              </a:ext>
            </a:extLst>
          </p:cNvPr>
          <p:cNvSpPr txBox="1"/>
          <p:nvPr/>
        </p:nvSpPr>
        <p:spPr>
          <a:xfrm>
            <a:off x="6400800" y="5166360"/>
            <a:ext cx="198424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800" b="1" dirty="0">
                <a:solidFill>
                  <a:srgbClr val="AD3333"/>
                </a:solidFill>
              </a:rPr>
              <a:t>TÍTULO DEL PROYECTO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83F0573-CE78-9F47-873B-DA502EE92305}"/>
              </a:ext>
            </a:extLst>
          </p:cNvPr>
          <p:cNvSpPr txBox="1"/>
          <p:nvPr/>
        </p:nvSpPr>
        <p:spPr>
          <a:xfrm>
            <a:off x="1600200" y="6593218"/>
            <a:ext cx="29626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dirty="0"/>
              <a:t>XXXXXXXXXXXXXXXXXXXXXXXXXXXXXXXXXXXXXXXXXXXXXXXXXXXXXXXXXXXXXXXXXXXXXXXXX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AF40E9-9054-BC49-BF40-36B204FA3D45}"/>
              </a:ext>
            </a:extLst>
          </p:cNvPr>
          <p:cNvSpPr txBox="1"/>
          <p:nvPr/>
        </p:nvSpPr>
        <p:spPr>
          <a:xfrm>
            <a:off x="19796760" y="18297826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MARCO TEÓRICO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304CA43-2812-3B45-A6F5-9A364CFA1ED0}"/>
              </a:ext>
            </a:extLst>
          </p:cNvPr>
          <p:cNvSpPr txBox="1"/>
          <p:nvPr/>
        </p:nvSpPr>
        <p:spPr>
          <a:xfrm>
            <a:off x="17114520" y="19674840"/>
            <a:ext cx="1447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/>
              <a:t>Texto o Gráfica o Imagen</a:t>
            </a:r>
          </a:p>
          <a:p>
            <a:pPr algn="ctr"/>
            <a:r>
              <a:rPr lang="es-CO" sz="4800" dirty="0"/>
              <a:t>XXXXXXXXXXXXXXXXXXXXXXXXXXXXXXXXXXXXXXXXXXXX</a:t>
            </a:r>
          </a:p>
          <a:p>
            <a:pPr algn="ctr"/>
            <a:r>
              <a:rPr lang="es-CO" sz="4800" dirty="0"/>
              <a:t>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</a:t>
            </a:r>
          </a:p>
          <a:p>
            <a:pPr algn="ctr"/>
            <a:endParaRPr lang="es-CO" sz="48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629BA00-3FC1-3049-8A5A-3747866333DB}"/>
              </a:ext>
            </a:extLst>
          </p:cNvPr>
          <p:cNvSpPr txBox="1"/>
          <p:nvPr/>
        </p:nvSpPr>
        <p:spPr>
          <a:xfrm>
            <a:off x="21000720" y="12689506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8000" b="1" dirty="0">
                <a:solidFill>
                  <a:srgbClr val="AD3333"/>
                </a:solidFill>
              </a:rPr>
              <a:t>METODOLOGÍA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304491C-08B7-5F44-80CE-34BF4D22DB44}"/>
              </a:ext>
            </a:extLst>
          </p:cNvPr>
          <p:cNvSpPr txBox="1"/>
          <p:nvPr/>
        </p:nvSpPr>
        <p:spPr>
          <a:xfrm>
            <a:off x="17221200" y="14066520"/>
            <a:ext cx="1447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/>
              <a:t>Texto o Gráfica o Imagen</a:t>
            </a:r>
          </a:p>
          <a:p>
            <a:pPr algn="ctr"/>
            <a:r>
              <a:rPr lang="es-CO" sz="4800" dirty="0"/>
              <a:t>XXXXXXXXXXXXXXXXXXXXXXXXXXXXXXXXXXXXXXXXXXXX</a:t>
            </a:r>
          </a:p>
          <a:p>
            <a:pPr algn="ctr"/>
            <a:r>
              <a:rPr lang="es-CO" sz="4800" dirty="0"/>
              <a:t>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</a:t>
            </a:r>
          </a:p>
          <a:p>
            <a:pPr algn="ctr"/>
            <a:endParaRPr lang="es-CO" sz="4800" dirty="0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6FBA06A-CB10-AC47-91E6-98B98307C6F7}"/>
              </a:ext>
            </a:extLst>
          </p:cNvPr>
          <p:cNvSpPr txBox="1"/>
          <p:nvPr/>
        </p:nvSpPr>
        <p:spPr>
          <a:xfrm>
            <a:off x="4267200" y="12734516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INTRODUCIÓN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5DF79A1-FFBE-B946-8C74-B159CF369495}"/>
              </a:ext>
            </a:extLst>
          </p:cNvPr>
          <p:cNvSpPr txBox="1"/>
          <p:nvPr/>
        </p:nvSpPr>
        <p:spPr>
          <a:xfrm>
            <a:off x="1584960" y="13975080"/>
            <a:ext cx="1447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/>
              <a:t>XXXXXXXXXXXXXXXXXXXXXXXXXXXXXXXXXXXXXXXXXXXX</a:t>
            </a:r>
          </a:p>
          <a:p>
            <a:pPr algn="ctr"/>
            <a:r>
              <a:rPr lang="es-CO" sz="4800" dirty="0"/>
              <a:t>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</a:t>
            </a:r>
          </a:p>
          <a:p>
            <a:pPr algn="ctr"/>
            <a:endParaRPr lang="es-CO" sz="480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2AF0462-284E-0241-A233-F35E0D4DA311}"/>
              </a:ext>
            </a:extLst>
          </p:cNvPr>
          <p:cNvSpPr txBox="1"/>
          <p:nvPr/>
        </p:nvSpPr>
        <p:spPr>
          <a:xfrm>
            <a:off x="19507200" y="23814706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RESULTADOS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DFB6109-37AB-3142-A70A-9F7224EC9170}"/>
              </a:ext>
            </a:extLst>
          </p:cNvPr>
          <p:cNvSpPr txBox="1"/>
          <p:nvPr/>
        </p:nvSpPr>
        <p:spPr>
          <a:xfrm>
            <a:off x="16687800" y="24963120"/>
            <a:ext cx="1447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/>
              <a:t>Texto o Gráfica o Imagen</a:t>
            </a:r>
          </a:p>
          <a:p>
            <a:pPr algn="ctr"/>
            <a:r>
              <a:rPr lang="es-CO" sz="4800" dirty="0"/>
              <a:t>XXXXXXXXXXXXXXXXXXXXXXXXXXXXXXXXXXXXXXXXXXXX</a:t>
            </a:r>
          </a:p>
          <a:p>
            <a:pPr algn="ctr"/>
            <a:r>
              <a:rPr lang="es-CO" sz="4800" dirty="0"/>
              <a:t>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</a:t>
            </a:r>
          </a:p>
          <a:p>
            <a:pPr algn="ctr"/>
            <a:endParaRPr lang="es-CO" sz="480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CE6A65B3-12C3-4B44-8152-962A29E82A14}"/>
              </a:ext>
            </a:extLst>
          </p:cNvPr>
          <p:cNvSpPr txBox="1"/>
          <p:nvPr/>
        </p:nvSpPr>
        <p:spPr>
          <a:xfrm>
            <a:off x="18973800" y="29224906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CONCLUSIONES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994B227-2E9A-0144-AEC4-791807A82D09}"/>
              </a:ext>
            </a:extLst>
          </p:cNvPr>
          <p:cNvSpPr txBox="1"/>
          <p:nvPr/>
        </p:nvSpPr>
        <p:spPr>
          <a:xfrm>
            <a:off x="16520160" y="30601920"/>
            <a:ext cx="14478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/>
              <a:t>Texto o Gráfica o Imagen</a:t>
            </a:r>
          </a:p>
          <a:p>
            <a:pPr algn="ctr"/>
            <a:r>
              <a:rPr lang="es-CO" sz="4800" dirty="0"/>
              <a:t>XXXXXXXXXXXXXXXXXXXXXXXXXXXXXXXXXXXXXXXXXXXX</a:t>
            </a:r>
          </a:p>
          <a:p>
            <a:pPr algn="ctr"/>
            <a:r>
              <a:rPr lang="es-CO" sz="4800" dirty="0"/>
              <a:t>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</a:t>
            </a:r>
          </a:p>
          <a:p>
            <a:pPr algn="ctr"/>
            <a:endParaRPr lang="es-CO" sz="4800" dirty="0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F4A529B-903C-3447-9D25-B2D141118F91}"/>
              </a:ext>
            </a:extLst>
          </p:cNvPr>
          <p:cNvSpPr txBox="1"/>
          <p:nvPr/>
        </p:nvSpPr>
        <p:spPr>
          <a:xfrm>
            <a:off x="3642360" y="31678546"/>
            <a:ext cx="91897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OBJETIVOS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14AC49E1-C296-AA46-A6A4-3D48D6085A36}"/>
              </a:ext>
            </a:extLst>
          </p:cNvPr>
          <p:cNvSpPr txBox="1"/>
          <p:nvPr/>
        </p:nvSpPr>
        <p:spPr>
          <a:xfrm>
            <a:off x="1097280" y="33055560"/>
            <a:ext cx="14478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b="1" dirty="0"/>
              <a:t>GENERAL:</a:t>
            </a:r>
            <a:r>
              <a:rPr lang="es-CO" sz="4800" dirty="0"/>
              <a:t>XXXXXXXXXXXXXXXXXXXXXXXXXXXXXXXXXXXXXXXXXXXXXXXXXXXXXXXXXXXXXXXXXXXXXXXXXXXXXXX</a:t>
            </a:r>
          </a:p>
          <a:p>
            <a:pPr algn="ctr"/>
            <a:r>
              <a:rPr lang="es-CO" sz="4800" dirty="0"/>
              <a:t>XXXXXXXXXXXXXXXXXXXXXXXXXXXXXXXXXXXXXXXXXXXXX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50D140C7-17BB-7C4D-A75C-87B01BB5FD9E}"/>
              </a:ext>
            </a:extLst>
          </p:cNvPr>
          <p:cNvSpPr txBox="1"/>
          <p:nvPr/>
        </p:nvSpPr>
        <p:spPr>
          <a:xfrm>
            <a:off x="1021080" y="35722560"/>
            <a:ext cx="1447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/>
              <a:t>ESPECÍFICOS:</a:t>
            </a:r>
          </a:p>
          <a:p>
            <a:pPr algn="ctr"/>
            <a:r>
              <a:rPr lang="es-CO" sz="4800" dirty="0"/>
              <a:t>XXXXXXXXXXXXXXXXXXXXXXXXXXXXXXXXXXXXXXXXXXXXXXXXXXXXXXXXXXXXXXXXXXXXXXXXXXXXXX</a:t>
            </a:r>
          </a:p>
          <a:p>
            <a:pPr algn="ctr"/>
            <a:r>
              <a:rPr lang="es-CO" sz="4800" dirty="0"/>
              <a:t>XXXXXXXXXXXXXXXXXXXXXXXXXXXXXXXXXXXXXXXXXXXXX</a:t>
            </a:r>
          </a:p>
          <a:p>
            <a:pPr algn="ctr"/>
            <a:r>
              <a:rPr lang="es-CO" sz="4800" dirty="0"/>
              <a:t>XXXXXXXXXXXXXXXXXXXXX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DB5A1A70-814E-8F42-8B69-8BF8C21FEB12}"/>
              </a:ext>
            </a:extLst>
          </p:cNvPr>
          <p:cNvSpPr txBox="1"/>
          <p:nvPr/>
        </p:nvSpPr>
        <p:spPr>
          <a:xfrm>
            <a:off x="3261360" y="17388424"/>
            <a:ext cx="1107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PROBLEMA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2776FC2-4938-7A45-93CC-13589D99D422}"/>
              </a:ext>
            </a:extLst>
          </p:cNvPr>
          <p:cNvSpPr txBox="1"/>
          <p:nvPr/>
        </p:nvSpPr>
        <p:spPr>
          <a:xfrm>
            <a:off x="1661160" y="18760440"/>
            <a:ext cx="14478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/>
              <a:t>XXXXXXXXXXXXXXXXXXXXXXXXXXXXXXXXXXXXXXXXXXXXXXXXXXXXXXXXXXXXXXXXXXXXXXXXXXXXXXX</a:t>
            </a:r>
          </a:p>
          <a:p>
            <a:pPr algn="ctr"/>
            <a:r>
              <a:rPr lang="es-CO" sz="4800" dirty="0"/>
              <a:t>XXXXXXXXXXXXXXXXXXXXXXXXXXXXXXXXXXXXXXXXXXXXX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C347FF73-06E7-C347-BFA9-02CE159172BD}"/>
              </a:ext>
            </a:extLst>
          </p:cNvPr>
          <p:cNvSpPr txBox="1"/>
          <p:nvPr/>
        </p:nvSpPr>
        <p:spPr>
          <a:xfrm>
            <a:off x="16489680" y="36377880"/>
            <a:ext cx="14478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/>
              <a:t>XXXXXXXXXXXXXXXXXXXXXXXXXXXXXXXXXXXXXXXXXXXX</a:t>
            </a:r>
          </a:p>
          <a:p>
            <a:pPr algn="ctr"/>
            <a:r>
              <a:rPr lang="es-CO" sz="4800" dirty="0"/>
              <a:t>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</a:t>
            </a:r>
          </a:p>
          <a:p>
            <a:pPr algn="ctr"/>
            <a:endParaRPr lang="es-CO" sz="480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E25FE429-8335-1345-ABE6-F6B8AF3A442C}"/>
              </a:ext>
            </a:extLst>
          </p:cNvPr>
          <p:cNvSpPr txBox="1"/>
          <p:nvPr/>
        </p:nvSpPr>
        <p:spPr>
          <a:xfrm>
            <a:off x="18943319" y="35183746"/>
            <a:ext cx="113687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6000" b="1" dirty="0">
                <a:solidFill>
                  <a:srgbClr val="AD3333"/>
                </a:solidFill>
              </a:rPr>
              <a:t>REFERENCIAS BIBLIOGRÁFICAS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6FCA5889-AE5A-9343-93AE-06D25A1FB01C}"/>
              </a:ext>
            </a:extLst>
          </p:cNvPr>
          <p:cNvSpPr txBox="1"/>
          <p:nvPr/>
        </p:nvSpPr>
        <p:spPr>
          <a:xfrm>
            <a:off x="11902440" y="8244841"/>
            <a:ext cx="7406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rgbClr val="AD3333"/>
                </a:solidFill>
              </a:rPr>
              <a:t>SEMILLERO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52FCBE5-30A5-364B-B336-54CB2D3D45EB}"/>
              </a:ext>
            </a:extLst>
          </p:cNvPr>
          <p:cNvSpPr txBox="1"/>
          <p:nvPr/>
        </p:nvSpPr>
        <p:spPr>
          <a:xfrm>
            <a:off x="9936480" y="9342120"/>
            <a:ext cx="107899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/>
              <a:t>XXXXXXXXXXXXXXXXXXXXXXX</a:t>
            </a:r>
          </a:p>
          <a:p>
            <a:pPr algn="ctr"/>
            <a:r>
              <a:rPr lang="es-CO" sz="4800" dirty="0"/>
              <a:t>XXXXXXXXXXXXXXXXXXXXXXX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259E7D03-76EF-8E4C-9DB1-1ED3531531A3}"/>
              </a:ext>
            </a:extLst>
          </p:cNvPr>
          <p:cNvSpPr txBox="1"/>
          <p:nvPr/>
        </p:nvSpPr>
        <p:spPr>
          <a:xfrm>
            <a:off x="19476720" y="8305740"/>
            <a:ext cx="2834609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4800" b="1" dirty="0">
                <a:solidFill>
                  <a:srgbClr val="AD3333"/>
                </a:solidFill>
              </a:rPr>
              <a:t>FACULTAD: </a:t>
            </a:r>
            <a:r>
              <a:rPr lang="es-CO" sz="4800" dirty="0"/>
              <a:t>XXXXXXXXXXXXXXXXXXXXXXXXXX</a:t>
            </a:r>
          </a:p>
          <a:p>
            <a:r>
              <a:rPr lang="es-CO" sz="4800" b="1" dirty="0">
                <a:solidFill>
                  <a:srgbClr val="AD3333"/>
                </a:solidFill>
              </a:rPr>
              <a:t>PROGRAMA: </a:t>
            </a:r>
            <a:r>
              <a:rPr lang="es-CO" sz="4800" dirty="0"/>
              <a:t>XXXXXXXXXXXXXXXXXXXXXXXX</a:t>
            </a:r>
          </a:p>
          <a:p>
            <a:r>
              <a:rPr lang="es-CO" sz="4800" b="1" dirty="0">
                <a:solidFill>
                  <a:srgbClr val="AD3333"/>
                </a:solidFill>
              </a:rPr>
              <a:t>SEDE: </a:t>
            </a:r>
            <a:r>
              <a:rPr lang="es-CO" sz="4800" dirty="0"/>
              <a:t>XXXXXXXXXXXXXXX</a:t>
            </a:r>
          </a:p>
          <a:p>
            <a:r>
              <a:rPr lang="es-CO" sz="4800" b="1" dirty="0">
                <a:solidFill>
                  <a:srgbClr val="AD3333"/>
                </a:solidFill>
              </a:rPr>
              <a:t>MODALIDAD DE INVESTIGACIÓN: </a:t>
            </a:r>
            <a:r>
              <a:rPr lang="es-CO" sz="4800" dirty="0"/>
              <a:t>XXXXXXXX</a:t>
            </a:r>
          </a:p>
          <a:p>
            <a:pPr algn="ctr"/>
            <a:endParaRPr lang="es-CO" sz="6000" dirty="0"/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0E69E246-F8C9-474E-AF8A-497ACDBADB11}"/>
              </a:ext>
            </a:extLst>
          </p:cNvPr>
          <p:cNvSpPr txBox="1"/>
          <p:nvPr/>
        </p:nvSpPr>
        <p:spPr>
          <a:xfrm>
            <a:off x="3276600" y="24535984"/>
            <a:ext cx="1107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8000" b="1" dirty="0">
                <a:solidFill>
                  <a:srgbClr val="AD3333"/>
                </a:solidFill>
              </a:rPr>
              <a:t>JUSTIFICACIÓN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986EF42B-56BC-4A4E-8C7F-905218994BB5}"/>
              </a:ext>
            </a:extLst>
          </p:cNvPr>
          <p:cNvSpPr txBox="1"/>
          <p:nvPr/>
        </p:nvSpPr>
        <p:spPr>
          <a:xfrm>
            <a:off x="1676400" y="25908000"/>
            <a:ext cx="14478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800" dirty="0"/>
              <a:t>XXXXXXXXXXXXXXXXXXXXXXXXXXXXXXXXXXXXXXXXXXXXXXXXXXXXXXXXXXXXXXXXXXXXXXXXXXXXXXX</a:t>
            </a:r>
          </a:p>
          <a:p>
            <a:pPr algn="ctr"/>
            <a:r>
              <a:rPr lang="es-CO" sz="4800" dirty="0"/>
              <a:t>XXXXXXXXXXXXXXXXXXXXXXXXXXXXXXXXXXXXXXXXXXXXX</a:t>
            </a:r>
          </a:p>
          <a:p>
            <a:pPr algn="ctr"/>
            <a:r>
              <a:rPr lang="es-CO" sz="4800" dirty="0"/>
              <a:t>XXXXXXXXXXXXXXXXXXXXXXXXXXXXXXXXXXXXXXXXXXXXXXXXXXXXXXXXXXXXXXXXXXXXXXXXXXXXXXXXXXXXXXXXXXXXXXXXXXXXXXXXXXXXXXXXXXXXXXXXXXXXXXXXXXXXXXXXXXXXXXXXXXXXXXXXXXXXXXXXXXXXXXXXXXXXXXXXXXXX</a:t>
            </a:r>
          </a:p>
        </p:txBody>
      </p:sp>
    </p:spTree>
    <p:extLst>
      <p:ext uri="{BB962C8B-B14F-4D97-AF65-F5344CB8AC3E}">
        <p14:creationId xmlns:p14="http://schemas.microsoft.com/office/powerpoint/2010/main" val="31651876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141</TotalTime>
  <Words>88</Words>
  <Application>Microsoft Macintosh PowerPoint</Application>
  <PresentationFormat>Personalizado</PresentationFormat>
  <Paragraphs>55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Microsoft Office User</cp:lastModifiedBy>
  <cp:revision>9</cp:revision>
  <cp:lastPrinted>2026-04-06T19:27:46Z</cp:lastPrinted>
  <dcterms:created xsi:type="dcterms:W3CDTF">2026-04-06T18:27:29Z</dcterms:created>
  <dcterms:modified xsi:type="dcterms:W3CDTF">2026-04-06T20:49:01Z</dcterms:modified>
</cp:coreProperties>
</file>