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333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66" autoAdjust="0"/>
    <p:restoredTop sz="91256"/>
  </p:normalViewPr>
  <p:slideViewPr>
    <p:cSldViewPr snapToGrid="0">
      <p:cViewPr varScale="1">
        <p:scale>
          <a:sx n="15" d="100"/>
          <a:sy n="15" d="100"/>
        </p:scale>
        <p:origin x="2064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24F58-437E-1742-92F1-2E6D5563BD54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1D4D1-3A4B-794E-B201-8227728B34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469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1D4D1-3A4B-794E-B201-8227728B3424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83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88BC-7288-44FC-BFFD-02374CA0AAF2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711C-9B78-44FD-B2E8-AD6D73969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872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88BC-7288-44FC-BFFD-02374CA0AAF2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711C-9B78-44FD-B2E8-AD6D73969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31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88BC-7288-44FC-BFFD-02374CA0AAF2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711C-9B78-44FD-B2E8-AD6D73969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309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88BC-7288-44FC-BFFD-02374CA0AAF2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711C-9B78-44FD-B2E8-AD6D73969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957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88BC-7288-44FC-BFFD-02374CA0AAF2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711C-9B78-44FD-B2E8-AD6D73969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39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88BC-7288-44FC-BFFD-02374CA0AAF2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711C-9B78-44FD-B2E8-AD6D73969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600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88BC-7288-44FC-BFFD-02374CA0AAF2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711C-9B78-44FD-B2E8-AD6D73969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796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88BC-7288-44FC-BFFD-02374CA0AAF2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711C-9B78-44FD-B2E8-AD6D73969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8803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88BC-7288-44FC-BFFD-02374CA0AAF2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711C-9B78-44FD-B2E8-AD6D73969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35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88BC-7288-44FC-BFFD-02374CA0AAF2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711C-9B78-44FD-B2E8-AD6D73969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82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88BC-7288-44FC-BFFD-02374CA0AAF2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711C-9B78-44FD-B2E8-AD6D73969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204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E88BC-7288-44FC-BFFD-02374CA0AAF2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711C-9B78-44FD-B2E8-AD6D73969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50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A7CCBEC-17A7-C663-427B-56FD8A3850AF}"/>
              </a:ext>
            </a:extLst>
          </p:cNvPr>
          <p:cNvSpPr txBox="1"/>
          <p:nvPr/>
        </p:nvSpPr>
        <p:spPr>
          <a:xfrm>
            <a:off x="4677508" y="2453664"/>
            <a:ext cx="19594240" cy="1323439"/>
          </a:xfrm>
          <a:prstGeom prst="rect">
            <a:avLst/>
          </a:prstGeom>
          <a:solidFill>
            <a:srgbClr val="B8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>
                <a:solidFill>
                  <a:schemeClr val="bg1"/>
                </a:solidFill>
              </a:rPr>
              <a:t>NOMBRE DEL TRABAJO</a:t>
            </a:r>
            <a:endParaRPr lang="es-CO" sz="8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0CEEE5-B321-B332-C147-14E927B9B9E1}"/>
              </a:ext>
            </a:extLst>
          </p:cNvPr>
          <p:cNvSpPr txBox="1"/>
          <p:nvPr/>
        </p:nvSpPr>
        <p:spPr>
          <a:xfrm>
            <a:off x="0" y="4176605"/>
            <a:ext cx="2880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AUTORES – AFILIACIÓN (Programa, semillero)</a:t>
            </a:r>
            <a:endParaRPr lang="es-CO" sz="40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BE9A647-8307-201D-3443-3117E8BAF7BE}"/>
              </a:ext>
            </a:extLst>
          </p:cNvPr>
          <p:cNvSpPr/>
          <p:nvPr/>
        </p:nvSpPr>
        <p:spPr>
          <a:xfrm>
            <a:off x="1223185" y="6266330"/>
            <a:ext cx="12794440" cy="87193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2328611-A17E-30C0-C5F5-87DE4F54D134}"/>
              </a:ext>
            </a:extLst>
          </p:cNvPr>
          <p:cNvSpPr/>
          <p:nvPr/>
        </p:nvSpPr>
        <p:spPr>
          <a:xfrm>
            <a:off x="14782801" y="6266330"/>
            <a:ext cx="13136880" cy="8719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48875B-D63F-F2FE-C99E-154E3053C285}"/>
              </a:ext>
            </a:extLst>
          </p:cNvPr>
          <p:cNvSpPr txBox="1"/>
          <p:nvPr/>
        </p:nvSpPr>
        <p:spPr>
          <a:xfrm>
            <a:off x="3967430" y="33393066"/>
            <a:ext cx="17552964" cy="1938992"/>
          </a:xfrm>
          <a:prstGeom prst="rect">
            <a:avLst/>
          </a:prstGeom>
          <a:solidFill>
            <a:srgbClr val="B80000"/>
          </a:solidFill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chemeClr val="bg1"/>
                </a:solidFill>
              </a:rPr>
              <a:t>XXX</a:t>
            </a:r>
          </a:p>
          <a:p>
            <a:r>
              <a:rPr lang="es-MX" sz="4000" dirty="0">
                <a:solidFill>
                  <a:schemeClr val="bg1"/>
                </a:solidFill>
              </a:rPr>
              <a:t>XXX</a:t>
            </a:r>
          </a:p>
          <a:p>
            <a:r>
              <a:rPr lang="es-MX" sz="4000" dirty="0">
                <a:solidFill>
                  <a:schemeClr val="bg1"/>
                </a:solidFill>
              </a:rPr>
              <a:t>XXXX</a:t>
            </a:r>
            <a:endParaRPr lang="es-CO" sz="4000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CDA1241-CB77-584E-BB13-5CAA5C6CC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506" y="580117"/>
            <a:ext cx="3951861" cy="430437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2FA2AB9-403E-0348-8A00-F61404478A8C}"/>
              </a:ext>
            </a:extLst>
          </p:cNvPr>
          <p:cNvSpPr txBox="1"/>
          <p:nvPr/>
        </p:nvSpPr>
        <p:spPr>
          <a:xfrm>
            <a:off x="5540186" y="5503053"/>
            <a:ext cx="564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AD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F923DB0-842B-3B43-AA5A-571AB66C36B6}"/>
              </a:ext>
            </a:extLst>
          </p:cNvPr>
          <p:cNvSpPr txBox="1"/>
          <p:nvPr/>
        </p:nvSpPr>
        <p:spPr>
          <a:xfrm>
            <a:off x="18816906" y="5655453"/>
            <a:ext cx="564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AD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A4AC990-13B8-AD45-A463-3EB5C8E32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06" y="252162"/>
            <a:ext cx="11750434" cy="2107244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142E8410-95A6-B84C-B439-F2334594CE6D}"/>
              </a:ext>
            </a:extLst>
          </p:cNvPr>
          <p:cNvSpPr/>
          <p:nvPr/>
        </p:nvSpPr>
        <p:spPr>
          <a:xfrm>
            <a:off x="1223185" y="15748999"/>
            <a:ext cx="12794440" cy="87193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F1D6CF9-C05B-A741-B04A-B53CEA74EF88}"/>
              </a:ext>
            </a:extLst>
          </p:cNvPr>
          <p:cNvSpPr txBox="1"/>
          <p:nvPr/>
        </p:nvSpPr>
        <p:spPr>
          <a:xfrm>
            <a:off x="5540186" y="15120192"/>
            <a:ext cx="564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AD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386CAC8-3FE1-BF4C-AD4A-2C5A2EB31B02}"/>
              </a:ext>
            </a:extLst>
          </p:cNvPr>
          <p:cNvSpPr/>
          <p:nvPr/>
        </p:nvSpPr>
        <p:spPr>
          <a:xfrm>
            <a:off x="14782801" y="15796687"/>
            <a:ext cx="13136880" cy="7769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AF0090-1839-AF45-9134-774D3C8905C8}"/>
              </a:ext>
            </a:extLst>
          </p:cNvPr>
          <p:cNvSpPr txBox="1"/>
          <p:nvPr/>
        </p:nvSpPr>
        <p:spPr>
          <a:xfrm>
            <a:off x="19590624" y="15072690"/>
            <a:ext cx="564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AD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EC10F57-9A92-F643-9431-FB229EA26948}"/>
              </a:ext>
            </a:extLst>
          </p:cNvPr>
          <p:cNvSpPr/>
          <p:nvPr/>
        </p:nvSpPr>
        <p:spPr>
          <a:xfrm>
            <a:off x="1223185" y="25097198"/>
            <a:ext cx="12794440" cy="7469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2798A02-3DED-9D4D-9D8D-D088016BA9B5}"/>
              </a:ext>
            </a:extLst>
          </p:cNvPr>
          <p:cNvSpPr txBox="1"/>
          <p:nvPr/>
        </p:nvSpPr>
        <p:spPr>
          <a:xfrm>
            <a:off x="5540186" y="24468391"/>
            <a:ext cx="564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AD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27B6C29D-2497-2240-A8E0-86207EBEA1CA}"/>
              </a:ext>
            </a:extLst>
          </p:cNvPr>
          <p:cNvSpPr/>
          <p:nvPr/>
        </p:nvSpPr>
        <p:spPr>
          <a:xfrm>
            <a:off x="14782801" y="24392138"/>
            <a:ext cx="13136880" cy="81745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EBCE560-77DD-8E49-A9CF-6A1F4231736C}"/>
              </a:ext>
            </a:extLst>
          </p:cNvPr>
          <p:cNvSpPr txBox="1"/>
          <p:nvPr/>
        </p:nvSpPr>
        <p:spPr>
          <a:xfrm>
            <a:off x="19590624" y="23668142"/>
            <a:ext cx="564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AD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5967790A-5516-F24D-B1CD-9FE52C5AF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428" y="33048448"/>
            <a:ext cx="6202691" cy="226188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BD78E5B-C939-2F43-B8BD-E435558BB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7"/>
            <a:ext cx="5263084" cy="540014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2C0637CE-0599-B348-AD4B-0BBF0FF71B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85" y="32864675"/>
            <a:ext cx="2332033" cy="29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0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</TotalTime>
  <Words>22</Words>
  <Application>Microsoft Office PowerPoint</Application>
  <PresentationFormat>Personalizado</PresentationFormat>
  <Paragraphs>12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LEONOR JAIMES CERVELEÓN</dc:creator>
  <cp:lastModifiedBy>PC</cp:lastModifiedBy>
  <cp:revision>11</cp:revision>
  <dcterms:created xsi:type="dcterms:W3CDTF">2023-11-29T03:27:52Z</dcterms:created>
  <dcterms:modified xsi:type="dcterms:W3CDTF">2025-03-28T18:30:47Z</dcterms:modified>
</cp:coreProperties>
</file>