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3333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 autoAdjust="0"/>
    <p:restoredTop sz="79389"/>
  </p:normalViewPr>
  <p:slideViewPr>
    <p:cSldViewPr snapToGrid="0">
      <p:cViewPr>
        <p:scale>
          <a:sx n="33" d="100"/>
          <a:sy n="33" d="100"/>
        </p:scale>
        <p:origin x="-756" y="1572"/>
      </p:cViewPr>
      <p:guideLst>
        <p:guide orient="horz" pos="11338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3667E-7BF7-3D40-8736-FE55F74F0404}" type="datetimeFigureOut">
              <a:rPr lang="es-ES_tradnl" smtClean="0"/>
              <a:t>12/09/2024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BC3C8-F724-4A4A-8076-109A3B39F67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BC3C8-F724-4A4A-8076-109A3B39F675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872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315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09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57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9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00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796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880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335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82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204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88BC-7288-44FC-BFFD-02374CA0AAF2}" type="datetimeFigureOut">
              <a:rPr lang="es-CO" smtClean="0"/>
              <a:t>12/09/2024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7711C-9B78-44FD-B2E8-AD6D73969C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05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A7CCBEC-17A7-C663-427B-56FD8A3850AF}"/>
              </a:ext>
            </a:extLst>
          </p:cNvPr>
          <p:cNvSpPr txBox="1"/>
          <p:nvPr/>
        </p:nvSpPr>
        <p:spPr>
          <a:xfrm>
            <a:off x="7897208" y="1730314"/>
            <a:ext cx="19743072" cy="1323439"/>
          </a:xfrm>
          <a:prstGeom prst="rect">
            <a:avLst/>
          </a:prstGeom>
          <a:solidFill>
            <a:srgbClr val="B8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chemeClr val="bg1"/>
                </a:solidFill>
              </a:rPr>
              <a:t>TÍTULO DEL TRABAJO</a:t>
            </a:r>
            <a:endParaRPr lang="es-CO" sz="8000" b="1" dirty="0">
              <a:solidFill>
                <a:schemeClr val="bg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900CEEE5-B321-B332-C147-14E927B9B9E1}"/>
              </a:ext>
            </a:extLst>
          </p:cNvPr>
          <p:cNvSpPr txBox="1"/>
          <p:nvPr/>
        </p:nvSpPr>
        <p:spPr>
          <a:xfrm>
            <a:off x="0" y="3773195"/>
            <a:ext cx="288004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/>
              <a:t>NODO NORTE DE SANTANDER</a:t>
            </a:r>
          </a:p>
          <a:p>
            <a:pPr algn="ctr"/>
            <a:r>
              <a:rPr lang="es-MX" sz="4000" b="1" dirty="0"/>
              <a:t>AUTORES </a:t>
            </a:r>
          </a:p>
          <a:p>
            <a:pPr algn="ctr"/>
            <a:r>
              <a:rPr lang="es-MX" sz="4000" b="1" dirty="0"/>
              <a:t>CORREOS INSTITUCIONALES AUTORES</a:t>
            </a:r>
          </a:p>
          <a:p>
            <a:pPr algn="ctr"/>
            <a:r>
              <a:rPr lang="es-MX" sz="4000" b="1" dirty="0"/>
              <a:t>– AFILIACIÓN (Institución, Departamento, Programa, semillero)</a:t>
            </a:r>
            <a:endParaRPr lang="es-CO" sz="4000" b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BE9A647-8307-201D-3443-3117E8BAF7BE}"/>
              </a:ext>
            </a:extLst>
          </p:cNvPr>
          <p:cNvSpPr/>
          <p:nvPr/>
        </p:nvSpPr>
        <p:spPr>
          <a:xfrm>
            <a:off x="944880" y="7219950"/>
            <a:ext cx="13136880" cy="253814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2328611-A17E-30C0-C5F5-87DE4F54D134}"/>
              </a:ext>
            </a:extLst>
          </p:cNvPr>
          <p:cNvSpPr/>
          <p:nvPr/>
        </p:nvSpPr>
        <p:spPr>
          <a:xfrm>
            <a:off x="14782800" y="7219950"/>
            <a:ext cx="13136880" cy="253814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6548875B-D63F-F2FE-C99E-154E3053C285}"/>
              </a:ext>
            </a:extLst>
          </p:cNvPr>
          <p:cNvSpPr txBox="1"/>
          <p:nvPr/>
        </p:nvSpPr>
        <p:spPr>
          <a:xfrm>
            <a:off x="944880" y="33048448"/>
            <a:ext cx="16911320" cy="2554545"/>
          </a:xfrm>
          <a:prstGeom prst="rect">
            <a:avLst/>
          </a:prstGeom>
          <a:solidFill>
            <a:srgbClr val="B80000"/>
          </a:solidFill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AD3333"/>
                </a:solidFill>
              </a:rPr>
              <a:t>REFRENCIAS: </a:t>
            </a:r>
          </a:p>
          <a:p>
            <a:r>
              <a:rPr lang="es-MX" sz="4000" dirty="0">
                <a:solidFill>
                  <a:srgbClr val="AD3333"/>
                </a:solidFill>
              </a:rPr>
              <a:t>XXX</a:t>
            </a:r>
          </a:p>
          <a:p>
            <a:r>
              <a:rPr lang="es-MX" sz="4000" dirty="0">
                <a:solidFill>
                  <a:srgbClr val="AD3333"/>
                </a:solidFill>
              </a:rPr>
              <a:t>XXX</a:t>
            </a:r>
          </a:p>
          <a:p>
            <a:r>
              <a:rPr lang="es-MX" sz="4000" dirty="0">
                <a:solidFill>
                  <a:srgbClr val="AD3333"/>
                </a:solidFill>
              </a:rPr>
              <a:t>XXXX</a:t>
            </a:r>
            <a:endParaRPr lang="es-CO" sz="4000" dirty="0">
              <a:solidFill>
                <a:srgbClr val="AD3333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4AB03402-643A-F3AC-66EA-C8232A20FABD}"/>
              </a:ext>
            </a:extLst>
          </p:cNvPr>
          <p:cNvSpPr txBox="1"/>
          <p:nvPr/>
        </p:nvSpPr>
        <p:spPr>
          <a:xfrm>
            <a:off x="1084189" y="8063256"/>
            <a:ext cx="13136880" cy="1855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b="1" dirty="0"/>
              <a:t>INTRODUCCIÓN</a:t>
            </a:r>
          </a:p>
          <a:p>
            <a:endParaRPr lang="es-MX" sz="3000" b="1" dirty="0"/>
          </a:p>
          <a:p>
            <a:r>
              <a:rPr lang="es-MX" sz="3000" dirty="0"/>
              <a:t>Descripción breve del tema de investigación, dirigido a orientar al lector sobre la condición a investigar.</a:t>
            </a:r>
          </a:p>
          <a:p>
            <a:endParaRPr lang="es-CO" sz="3000" b="1" dirty="0"/>
          </a:p>
          <a:p>
            <a:r>
              <a:rPr lang="es-CO" sz="3000" b="1" dirty="0"/>
              <a:t>PLANTEAMIENTO DEL PROBLEMA</a:t>
            </a:r>
          </a:p>
          <a:p>
            <a:endParaRPr lang="es-CO" sz="3000" b="1" dirty="0"/>
          </a:p>
          <a:p>
            <a:r>
              <a:rPr lang="es-MX" sz="3000" dirty="0"/>
              <a:t>Descripción del problema que soporta al estudio</a:t>
            </a:r>
          </a:p>
          <a:p>
            <a:endParaRPr lang="es-CO" sz="3000" b="1" dirty="0"/>
          </a:p>
          <a:p>
            <a:r>
              <a:rPr lang="es-CO" sz="3000" b="1" dirty="0"/>
              <a:t>JUSTIFICACIÓN</a:t>
            </a:r>
          </a:p>
          <a:p>
            <a:endParaRPr lang="es-CO" sz="3000" b="1" dirty="0"/>
          </a:p>
          <a:p>
            <a:r>
              <a:rPr lang="es-MX" sz="3000" dirty="0"/>
              <a:t>Relevancia, pertinencia e impacto del proyecto de investigación</a:t>
            </a:r>
          </a:p>
          <a:p>
            <a:endParaRPr lang="es-CO" sz="3000" b="1" dirty="0"/>
          </a:p>
          <a:p>
            <a:r>
              <a:rPr lang="es-MX" sz="3000" b="1" dirty="0"/>
              <a:t>OBJETIVOS</a:t>
            </a:r>
          </a:p>
          <a:p>
            <a:endParaRPr lang="es-MX" sz="3000" b="1" dirty="0"/>
          </a:p>
          <a:p>
            <a:r>
              <a:rPr lang="es-MX" sz="3000" dirty="0"/>
              <a:t>Presentación del objetivo general y los objetivos específicos de su investigación. Precisos y coherentes que conduzcan a la resolución del problema planteado.</a:t>
            </a:r>
            <a:endParaRPr lang="es-CO" sz="3000" dirty="0"/>
          </a:p>
          <a:p>
            <a:endParaRPr lang="es-CO" sz="3000" b="1" dirty="0"/>
          </a:p>
          <a:p>
            <a:r>
              <a:rPr lang="es-MX" sz="3000" b="1" dirty="0"/>
              <a:t>REFERENTE TEÓRICO. </a:t>
            </a:r>
            <a:r>
              <a:rPr lang="es-MX" sz="3000" dirty="0"/>
              <a:t>Abordaje breve de los principales aspectos teóricos que respaldan la investigación (Conceptos, leyes, principios, fundamentos, etc.). </a:t>
            </a:r>
          </a:p>
          <a:p>
            <a:endParaRPr lang="es-MX" sz="3000" dirty="0"/>
          </a:p>
          <a:p>
            <a:r>
              <a:rPr lang="es-MX" sz="3000" b="1" dirty="0"/>
              <a:t>METODOLOGÍA. </a:t>
            </a:r>
            <a:r>
              <a:rPr lang="es-MX" sz="3000" dirty="0"/>
              <a:t>Presentación del tipo y diseño de investigación, Población-muestra y Técnicas de recolección de datos. </a:t>
            </a:r>
          </a:p>
          <a:p>
            <a:endParaRPr lang="es-CO" sz="3000" b="1" dirty="0"/>
          </a:p>
          <a:p>
            <a:endParaRPr lang="es-CO" sz="3000" b="1" dirty="0"/>
          </a:p>
          <a:p>
            <a:r>
              <a:rPr lang="es-MX" sz="3000" b="1" dirty="0"/>
              <a:t>RESULTADOS</a:t>
            </a:r>
          </a:p>
          <a:p>
            <a:endParaRPr lang="es-MX" sz="3000" dirty="0"/>
          </a:p>
          <a:p>
            <a:r>
              <a:rPr lang="es-MX" sz="3000" dirty="0"/>
              <a:t>Descripción de los datos recolectados; su presentación deberá ser en forma narrativa, sin adicionar tablas ni gráficos. En el caso de propuesta de investigación indique resultados esperados; si corresponde a Investigación en curso indique resultados parciales, si es Investigación terminada indique resultados finales</a:t>
            </a:r>
            <a:endParaRPr lang="es-CO" sz="3000" dirty="0"/>
          </a:p>
          <a:p>
            <a:endParaRPr lang="es-CO" sz="3000" b="1" dirty="0"/>
          </a:p>
          <a:p>
            <a:r>
              <a:rPr lang="es-MX" sz="3000" b="1" dirty="0"/>
              <a:t>CONCLUSIONES: </a:t>
            </a:r>
            <a:r>
              <a:rPr lang="es-MX" sz="3000" dirty="0"/>
              <a:t>En la investigación terminada descripción precisa de los aspectos más relevantes obtenidos en la investigación terminada.  No aplica (N/A) para propuestas ni para proyectos en curso.</a:t>
            </a:r>
            <a:endParaRPr lang="es-CO" sz="3000" dirty="0"/>
          </a:p>
          <a:p>
            <a:endParaRPr lang="es-CO" sz="3000" b="1" dirty="0"/>
          </a:p>
          <a:p>
            <a:r>
              <a:rPr lang="es-MX" sz="3000" b="1" dirty="0"/>
              <a:t>REFERENCIAS</a:t>
            </a:r>
          </a:p>
          <a:p>
            <a:endParaRPr lang="es-MX" sz="3000" dirty="0"/>
          </a:p>
          <a:p>
            <a:r>
              <a:rPr lang="es-MX" sz="3000" dirty="0"/>
              <a:t>Presentación de las fuentes bibliográficas que sirvieron de apoyo para la construcción y desarrollo de la investigación (Mínimo 5 referencias).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B585A6E6-BBAD-A7A2-1378-4A0873DF887D}"/>
              </a:ext>
            </a:extLst>
          </p:cNvPr>
          <p:cNvSpPr txBox="1"/>
          <p:nvPr/>
        </p:nvSpPr>
        <p:spPr>
          <a:xfrm>
            <a:off x="15072359" y="8148366"/>
            <a:ext cx="128473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3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" y="947865"/>
            <a:ext cx="7385974" cy="277289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4806" y="33332366"/>
            <a:ext cx="2120829" cy="218642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744" y="33332366"/>
            <a:ext cx="5096062" cy="203842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6027" y="32766747"/>
            <a:ext cx="2284253" cy="299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330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119</TotalTime>
  <Words>239</Words>
  <Application>Microsoft Office PowerPoint</Application>
  <PresentationFormat>Personalizado</PresentationFormat>
  <Paragraphs>40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LEONOR JAIMES CERVELEÓN</dc:creator>
  <cp:lastModifiedBy>Usuario</cp:lastModifiedBy>
  <cp:revision>11</cp:revision>
  <dcterms:created xsi:type="dcterms:W3CDTF">2023-11-29T03:27:52Z</dcterms:created>
  <dcterms:modified xsi:type="dcterms:W3CDTF">2024-09-12T14:30:15Z</dcterms:modified>
</cp:coreProperties>
</file>