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588" r:id="rId3"/>
    <p:sldId id="589" r:id="rId4"/>
    <p:sldId id="591" r:id="rId5"/>
    <p:sldId id="592" r:id="rId6"/>
    <p:sldId id="590" r:id="rId7"/>
    <p:sldId id="595" r:id="rId8"/>
    <p:sldId id="594" r:id="rId9"/>
    <p:sldId id="593" r:id="rId10"/>
    <p:sldId id="600" r:id="rId11"/>
    <p:sldId id="599" r:id="rId12"/>
    <p:sldId id="598" r:id="rId13"/>
    <p:sldId id="597" r:id="rId14"/>
    <p:sldId id="596" r:id="rId15"/>
    <p:sldId id="601" r:id="rId16"/>
    <p:sldId id="602" r:id="rId17"/>
    <p:sldId id="603" r:id="rId18"/>
    <p:sldId id="604" r:id="rId19"/>
    <p:sldId id="605" r:id="rId20"/>
    <p:sldId id="606" r:id="rId21"/>
    <p:sldId id="608" r:id="rId22"/>
    <p:sldId id="609" r:id="rId23"/>
    <p:sldId id="610" r:id="rId24"/>
    <p:sldId id="611" r:id="rId25"/>
    <p:sldId id="612" r:id="rId26"/>
    <p:sldId id="614" r:id="rId27"/>
    <p:sldId id="613" r:id="rId28"/>
    <p:sldId id="616" r:id="rId29"/>
    <p:sldId id="615" r:id="rId30"/>
    <p:sldId id="617" r:id="rId31"/>
    <p:sldId id="618" r:id="rId32"/>
    <p:sldId id="619" r:id="rId33"/>
    <p:sldId id="620" r:id="rId34"/>
    <p:sldId id="621" r:id="rId35"/>
    <p:sldId id="622" r:id="rId36"/>
    <p:sldId id="623" r:id="rId37"/>
    <p:sldId id="624" r:id="rId38"/>
    <p:sldId id="625" r:id="rId39"/>
    <p:sldId id="626" r:id="rId40"/>
    <p:sldId id="627" r:id="rId41"/>
    <p:sldId id="628" r:id="rId42"/>
    <p:sldId id="631" r:id="rId43"/>
    <p:sldId id="630" r:id="rId44"/>
    <p:sldId id="629" r:id="rId45"/>
    <p:sldId id="633" r:id="rId46"/>
    <p:sldId id="634" r:id="rId47"/>
    <p:sldId id="636" r:id="rId48"/>
    <p:sldId id="637" r:id="rId49"/>
    <p:sldId id="638" r:id="rId50"/>
    <p:sldId id="639" r:id="rId51"/>
    <p:sldId id="640" r:id="rId52"/>
    <p:sldId id="641" r:id="rId53"/>
    <p:sldId id="642" r:id="rId54"/>
    <p:sldId id="643" r:id="rId55"/>
    <p:sldId id="587" r:id="rId56"/>
  </p:sldIdLst>
  <p:sldSz cx="12192000" cy="6858000"/>
  <p:notesSz cx="6858000" cy="9144000"/>
  <p:defaultTextStyle>
    <a:defPPr>
      <a:defRPr lang="es-CO"/>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AD3333"/>
    <a:srgbClr val="EAEAEA"/>
    <a:srgbClr val="DADAD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8" d="100"/>
          <a:sy n="78" d="100"/>
        </p:scale>
        <p:origin x="-396" y="-7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74B211-847D-4CE8-A693-EBB906A3A9BE}" type="doc">
      <dgm:prSet loTypeId="urn:microsoft.com/office/officeart/2005/8/layout/default#2" loCatId="list" qsTypeId="urn:microsoft.com/office/officeart/2005/8/quickstyle/simple1" qsCatId="simple" csTypeId="urn:microsoft.com/office/officeart/2005/8/colors/colorful3" csCatId="colorful" phldr="1"/>
      <dgm:spPr/>
      <dgm:t>
        <a:bodyPr/>
        <a:lstStyle/>
        <a:p>
          <a:endParaRPr lang="es-CO"/>
        </a:p>
      </dgm:t>
    </dgm:pt>
    <dgm:pt modelId="{5E762EE4-C5EC-4837-A485-8BAFB556D104}">
      <dgm:prSet phldrT="[Texto]" custT="1"/>
      <dgm:spPr/>
      <dgm:t>
        <a:bodyPr/>
        <a:lstStyle/>
        <a:p>
          <a:r>
            <a:rPr lang="es-CO" sz="1800" b="1" u="sng" dirty="0" smtClean="0"/>
            <a:t>REGLAS:</a:t>
          </a:r>
        </a:p>
        <a:p>
          <a:r>
            <a:rPr lang="es-CO" sz="1800" b="1" dirty="0" smtClean="0"/>
            <a:t> DISPOSICIONES JURÍDICAS EN LAS QUE SE DEFINE, EN FORMA GENERAL Y ABSTRACTA, UN SUPUESTO DE HECHO Y SE DETERMINA LA CONSECUENCIA JURÍDICA</a:t>
          </a:r>
          <a:endParaRPr lang="es-CO" sz="1800" b="1" dirty="0"/>
        </a:p>
      </dgm:t>
    </dgm:pt>
    <dgm:pt modelId="{7D14BC81-F5AA-447C-9C42-A29093552E1F}" type="parTrans" cxnId="{D36E950A-2E8B-48F1-A06A-12CE8818F694}">
      <dgm:prSet/>
      <dgm:spPr/>
      <dgm:t>
        <a:bodyPr/>
        <a:lstStyle/>
        <a:p>
          <a:endParaRPr lang="es-CO"/>
        </a:p>
      </dgm:t>
    </dgm:pt>
    <dgm:pt modelId="{A9E05C46-6020-4314-8FD1-09F577D5429F}" type="sibTrans" cxnId="{D36E950A-2E8B-48F1-A06A-12CE8818F694}">
      <dgm:prSet/>
      <dgm:spPr/>
      <dgm:t>
        <a:bodyPr/>
        <a:lstStyle/>
        <a:p>
          <a:endParaRPr lang="es-CO"/>
        </a:p>
      </dgm:t>
    </dgm:pt>
    <dgm:pt modelId="{034929A4-0556-49A9-B17B-97CF7BD20678}">
      <dgm:prSet phldrT="[Texto]"/>
      <dgm:spPr/>
      <dgm:t>
        <a:bodyPr/>
        <a:lstStyle/>
        <a:p>
          <a:r>
            <a:rPr lang="es-CO" b="1" u="sng" dirty="0" smtClean="0"/>
            <a:t>PRINCIPIOS:</a:t>
          </a:r>
        </a:p>
        <a:p>
          <a:r>
            <a:rPr lang="es-CO" b="1" dirty="0" smtClean="0"/>
            <a:t>- CONSAGRAN PRESCRIPCIONES JURÍDICAS GENERALES</a:t>
          </a:r>
        </a:p>
        <a:p>
          <a:r>
            <a:rPr lang="es-CO" b="1" dirty="0" smtClean="0"/>
            <a:t>-SIRVEN DE BASE Y  FUNDAMENTO DE TODO EL SISTEMA JURÍDICO</a:t>
          </a:r>
        </a:p>
        <a:p>
          <a:r>
            <a:rPr lang="es-CO" b="1" dirty="0" smtClean="0"/>
            <a:t>-ACTÚAN COMO DIRECTRIZ HERMENÉUTICA</a:t>
          </a:r>
        </a:p>
        <a:p>
          <a:r>
            <a:rPr lang="es-CO" b="1" dirty="0" smtClean="0"/>
            <a:t>-SI HAY INSUFICIENCIA NORMATIVA, ACTUAN COMO FUENTE INTEGRADORA DEL DERECHO</a:t>
          </a:r>
          <a:endParaRPr lang="es-CO" b="1" dirty="0"/>
        </a:p>
      </dgm:t>
    </dgm:pt>
    <dgm:pt modelId="{B9C60AD4-829A-4A80-8227-3E9B3C48192B}" type="parTrans" cxnId="{68E0F343-A380-4076-9F89-6E1C353EF553}">
      <dgm:prSet/>
      <dgm:spPr/>
      <dgm:t>
        <a:bodyPr/>
        <a:lstStyle/>
        <a:p>
          <a:endParaRPr lang="es-CO"/>
        </a:p>
      </dgm:t>
    </dgm:pt>
    <dgm:pt modelId="{4D22B0B4-0DB5-4829-BDE3-E82A1CEEA43E}" type="sibTrans" cxnId="{68E0F343-A380-4076-9F89-6E1C353EF553}">
      <dgm:prSet/>
      <dgm:spPr/>
      <dgm:t>
        <a:bodyPr/>
        <a:lstStyle/>
        <a:p>
          <a:endParaRPr lang="es-CO"/>
        </a:p>
      </dgm:t>
    </dgm:pt>
    <dgm:pt modelId="{AB1F6079-7685-4D25-891B-D613B822FF03}">
      <dgm:prSet phldrT="[Texto]" custT="1"/>
      <dgm:spPr/>
      <dgm:t>
        <a:bodyPr/>
        <a:lstStyle/>
        <a:p>
          <a:r>
            <a:rPr lang="es-CO" sz="2400" b="1" u="sng" smtClean="0"/>
            <a:t>VALORES:</a:t>
          </a:r>
        </a:p>
        <a:p>
          <a:r>
            <a:rPr lang="es-CO" sz="2400" b="1" smtClean="0"/>
            <a:t>SE TRATA DE ESTABLECER QUÉ ES LO MEJOR</a:t>
          </a:r>
          <a:endParaRPr lang="es-CO" sz="2400" b="1" dirty="0"/>
        </a:p>
      </dgm:t>
    </dgm:pt>
    <dgm:pt modelId="{37ED134E-7859-4BCC-841D-EC7D439A4057}" type="parTrans" cxnId="{F6D19E8F-0B96-400D-81AD-C531863A3481}">
      <dgm:prSet/>
      <dgm:spPr/>
      <dgm:t>
        <a:bodyPr/>
        <a:lstStyle/>
        <a:p>
          <a:endParaRPr lang="es-CO"/>
        </a:p>
      </dgm:t>
    </dgm:pt>
    <dgm:pt modelId="{DA84AD68-CC1D-4107-BEF5-D064B4BE95F7}" type="sibTrans" cxnId="{F6D19E8F-0B96-400D-81AD-C531863A3481}">
      <dgm:prSet/>
      <dgm:spPr/>
      <dgm:t>
        <a:bodyPr/>
        <a:lstStyle/>
        <a:p>
          <a:endParaRPr lang="es-CO"/>
        </a:p>
      </dgm:t>
    </dgm:pt>
    <dgm:pt modelId="{574AD645-9FF7-468B-868A-9CA1AAB6951B}">
      <dgm:prSet phldrT="[Texto]" custT="1"/>
      <dgm:spPr/>
      <dgm:t>
        <a:bodyPr/>
        <a:lstStyle/>
        <a:p>
          <a:r>
            <a:rPr lang="es-CO" sz="2400" b="1" u="sng" smtClean="0"/>
            <a:t>DERECHO: </a:t>
          </a:r>
        </a:p>
        <a:p>
          <a:r>
            <a:rPr lang="es-CO" sz="1800" b="1" smtClean="0"/>
            <a:t>ES UN ORDEN CONCRETO, REGULA LA CONDUCTA DE MANERA BILATERAL, EXTERNA Y COERCIBLE</a:t>
          </a:r>
          <a:endParaRPr lang="es-CO" sz="1800" b="1" dirty="0"/>
        </a:p>
      </dgm:t>
    </dgm:pt>
    <dgm:pt modelId="{3733A07E-9D32-4020-BCFA-684DADEFD4A7}" type="parTrans" cxnId="{6419B242-535C-497E-B1B7-B96E6706D40E}">
      <dgm:prSet/>
      <dgm:spPr/>
      <dgm:t>
        <a:bodyPr/>
        <a:lstStyle/>
        <a:p>
          <a:endParaRPr lang="es-CO"/>
        </a:p>
      </dgm:t>
    </dgm:pt>
    <dgm:pt modelId="{FC1B3102-03A8-4909-A196-442116972AC6}" type="sibTrans" cxnId="{6419B242-535C-497E-B1B7-B96E6706D40E}">
      <dgm:prSet/>
      <dgm:spPr/>
      <dgm:t>
        <a:bodyPr/>
        <a:lstStyle/>
        <a:p>
          <a:endParaRPr lang="es-CO"/>
        </a:p>
      </dgm:t>
    </dgm:pt>
    <dgm:pt modelId="{86E0BCB8-2134-4B38-8B32-DED2893670A8}" type="pres">
      <dgm:prSet presAssocID="{F474B211-847D-4CE8-A693-EBB906A3A9BE}" presName="diagram" presStyleCnt="0">
        <dgm:presLayoutVars>
          <dgm:dir/>
          <dgm:resizeHandles val="exact"/>
        </dgm:presLayoutVars>
      </dgm:prSet>
      <dgm:spPr/>
      <dgm:t>
        <a:bodyPr/>
        <a:lstStyle/>
        <a:p>
          <a:endParaRPr lang="es-CO"/>
        </a:p>
      </dgm:t>
    </dgm:pt>
    <dgm:pt modelId="{4FB0E6EB-2A3F-44F8-B88D-5D7ABC97B956}" type="pres">
      <dgm:prSet presAssocID="{5E762EE4-C5EC-4837-A485-8BAFB556D104}" presName="node" presStyleLbl="node1" presStyleIdx="0" presStyleCnt="4" custScaleX="119288" custScaleY="184128">
        <dgm:presLayoutVars>
          <dgm:bulletEnabled val="1"/>
        </dgm:presLayoutVars>
      </dgm:prSet>
      <dgm:spPr/>
      <dgm:t>
        <a:bodyPr/>
        <a:lstStyle/>
        <a:p>
          <a:endParaRPr lang="es-CO"/>
        </a:p>
      </dgm:t>
    </dgm:pt>
    <dgm:pt modelId="{86F99CD0-CF89-46F6-A84E-E9CB0C36D9C8}" type="pres">
      <dgm:prSet presAssocID="{A9E05C46-6020-4314-8FD1-09F577D5429F}" presName="sibTrans" presStyleCnt="0"/>
      <dgm:spPr/>
      <dgm:t>
        <a:bodyPr/>
        <a:lstStyle/>
        <a:p>
          <a:endParaRPr lang="es-CO"/>
        </a:p>
      </dgm:t>
    </dgm:pt>
    <dgm:pt modelId="{0D09B807-C599-4390-B5CA-18887A1DD2A4}" type="pres">
      <dgm:prSet presAssocID="{034929A4-0556-49A9-B17B-97CF7BD20678}" presName="node" presStyleLbl="node1" presStyleIdx="1" presStyleCnt="4" custScaleX="181823" custScaleY="174670">
        <dgm:presLayoutVars>
          <dgm:bulletEnabled val="1"/>
        </dgm:presLayoutVars>
      </dgm:prSet>
      <dgm:spPr/>
      <dgm:t>
        <a:bodyPr/>
        <a:lstStyle/>
        <a:p>
          <a:endParaRPr lang="es-CO"/>
        </a:p>
      </dgm:t>
    </dgm:pt>
    <dgm:pt modelId="{B8E88036-6C31-446C-AE98-D8127196DB6D}" type="pres">
      <dgm:prSet presAssocID="{4D22B0B4-0DB5-4829-BDE3-E82A1CEEA43E}" presName="sibTrans" presStyleCnt="0"/>
      <dgm:spPr/>
      <dgm:t>
        <a:bodyPr/>
        <a:lstStyle/>
        <a:p>
          <a:endParaRPr lang="es-CO"/>
        </a:p>
      </dgm:t>
    </dgm:pt>
    <dgm:pt modelId="{3F5085B0-182E-4B9B-873A-78B2F9D87BC8}" type="pres">
      <dgm:prSet presAssocID="{AB1F6079-7685-4D25-891B-D613B822FF03}" presName="node" presStyleLbl="node1" presStyleIdx="2" presStyleCnt="4">
        <dgm:presLayoutVars>
          <dgm:bulletEnabled val="1"/>
        </dgm:presLayoutVars>
      </dgm:prSet>
      <dgm:spPr/>
      <dgm:t>
        <a:bodyPr/>
        <a:lstStyle/>
        <a:p>
          <a:endParaRPr lang="es-CO"/>
        </a:p>
      </dgm:t>
    </dgm:pt>
    <dgm:pt modelId="{00D9C091-CCDC-4E83-B110-69F63410075B}" type="pres">
      <dgm:prSet presAssocID="{DA84AD68-CC1D-4107-BEF5-D064B4BE95F7}" presName="sibTrans" presStyleCnt="0"/>
      <dgm:spPr/>
      <dgm:t>
        <a:bodyPr/>
        <a:lstStyle/>
        <a:p>
          <a:endParaRPr lang="es-CO"/>
        </a:p>
      </dgm:t>
    </dgm:pt>
    <dgm:pt modelId="{8DDB3136-2375-4FB2-8CA5-5C7B46C00AC4}" type="pres">
      <dgm:prSet presAssocID="{574AD645-9FF7-468B-868A-9CA1AAB6951B}" presName="node" presStyleLbl="node1" presStyleIdx="3" presStyleCnt="4" custScaleX="148694">
        <dgm:presLayoutVars>
          <dgm:bulletEnabled val="1"/>
        </dgm:presLayoutVars>
      </dgm:prSet>
      <dgm:spPr/>
      <dgm:t>
        <a:bodyPr/>
        <a:lstStyle/>
        <a:p>
          <a:endParaRPr lang="es-CO"/>
        </a:p>
      </dgm:t>
    </dgm:pt>
  </dgm:ptLst>
  <dgm:cxnLst>
    <dgm:cxn modelId="{D36E950A-2E8B-48F1-A06A-12CE8818F694}" srcId="{F474B211-847D-4CE8-A693-EBB906A3A9BE}" destId="{5E762EE4-C5EC-4837-A485-8BAFB556D104}" srcOrd="0" destOrd="0" parTransId="{7D14BC81-F5AA-447C-9C42-A29093552E1F}" sibTransId="{A9E05C46-6020-4314-8FD1-09F577D5429F}"/>
    <dgm:cxn modelId="{6419B242-535C-497E-B1B7-B96E6706D40E}" srcId="{F474B211-847D-4CE8-A693-EBB906A3A9BE}" destId="{574AD645-9FF7-468B-868A-9CA1AAB6951B}" srcOrd="3" destOrd="0" parTransId="{3733A07E-9D32-4020-BCFA-684DADEFD4A7}" sibTransId="{FC1B3102-03A8-4909-A196-442116972AC6}"/>
    <dgm:cxn modelId="{68E0F343-A380-4076-9F89-6E1C353EF553}" srcId="{F474B211-847D-4CE8-A693-EBB906A3A9BE}" destId="{034929A4-0556-49A9-B17B-97CF7BD20678}" srcOrd="1" destOrd="0" parTransId="{B9C60AD4-829A-4A80-8227-3E9B3C48192B}" sibTransId="{4D22B0B4-0DB5-4829-BDE3-E82A1CEEA43E}"/>
    <dgm:cxn modelId="{07BAD30E-B534-4C45-9939-41419D92E457}" type="presOf" srcId="{AB1F6079-7685-4D25-891B-D613B822FF03}" destId="{3F5085B0-182E-4B9B-873A-78B2F9D87BC8}" srcOrd="0" destOrd="0" presId="urn:microsoft.com/office/officeart/2005/8/layout/default#2"/>
    <dgm:cxn modelId="{02284E91-4B90-49D3-8AA6-F4CAAE1A018C}" type="presOf" srcId="{574AD645-9FF7-468B-868A-9CA1AAB6951B}" destId="{8DDB3136-2375-4FB2-8CA5-5C7B46C00AC4}" srcOrd="0" destOrd="0" presId="urn:microsoft.com/office/officeart/2005/8/layout/default#2"/>
    <dgm:cxn modelId="{F6D19E8F-0B96-400D-81AD-C531863A3481}" srcId="{F474B211-847D-4CE8-A693-EBB906A3A9BE}" destId="{AB1F6079-7685-4D25-891B-D613B822FF03}" srcOrd="2" destOrd="0" parTransId="{37ED134E-7859-4BCC-841D-EC7D439A4057}" sibTransId="{DA84AD68-CC1D-4107-BEF5-D064B4BE95F7}"/>
    <dgm:cxn modelId="{AE2E985F-B3E8-4C38-B640-92FE5585B9FF}" type="presOf" srcId="{034929A4-0556-49A9-B17B-97CF7BD20678}" destId="{0D09B807-C599-4390-B5CA-18887A1DD2A4}" srcOrd="0" destOrd="0" presId="urn:microsoft.com/office/officeart/2005/8/layout/default#2"/>
    <dgm:cxn modelId="{64B880B4-C3B8-4BAD-910A-A609E3C4C877}" type="presOf" srcId="{5E762EE4-C5EC-4837-A485-8BAFB556D104}" destId="{4FB0E6EB-2A3F-44F8-B88D-5D7ABC97B956}" srcOrd="0" destOrd="0" presId="urn:microsoft.com/office/officeart/2005/8/layout/default#2"/>
    <dgm:cxn modelId="{414395E7-9B08-4BC8-9D1D-B1EC7CED120D}" type="presOf" srcId="{F474B211-847D-4CE8-A693-EBB906A3A9BE}" destId="{86E0BCB8-2134-4B38-8B32-DED2893670A8}" srcOrd="0" destOrd="0" presId="urn:microsoft.com/office/officeart/2005/8/layout/default#2"/>
    <dgm:cxn modelId="{BDABC810-765C-4539-8CE6-24923F0F6F59}" type="presParOf" srcId="{86E0BCB8-2134-4B38-8B32-DED2893670A8}" destId="{4FB0E6EB-2A3F-44F8-B88D-5D7ABC97B956}" srcOrd="0" destOrd="0" presId="urn:microsoft.com/office/officeart/2005/8/layout/default#2"/>
    <dgm:cxn modelId="{EE50511D-2B57-49EB-8D1A-9B8F030E62CC}" type="presParOf" srcId="{86E0BCB8-2134-4B38-8B32-DED2893670A8}" destId="{86F99CD0-CF89-46F6-A84E-E9CB0C36D9C8}" srcOrd="1" destOrd="0" presId="urn:microsoft.com/office/officeart/2005/8/layout/default#2"/>
    <dgm:cxn modelId="{585887D3-6353-4BC5-8FB3-CCFA6DCBC76E}" type="presParOf" srcId="{86E0BCB8-2134-4B38-8B32-DED2893670A8}" destId="{0D09B807-C599-4390-B5CA-18887A1DD2A4}" srcOrd="2" destOrd="0" presId="urn:microsoft.com/office/officeart/2005/8/layout/default#2"/>
    <dgm:cxn modelId="{CF419F01-F955-4006-A360-52E34FB4DE2B}" type="presParOf" srcId="{86E0BCB8-2134-4B38-8B32-DED2893670A8}" destId="{B8E88036-6C31-446C-AE98-D8127196DB6D}" srcOrd="3" destOrd="0" presId="urn:microsoft.com/office/officeart/2005/8/layout/default#2"/>
    <dgm:cxn modelId="{7F6D28FA-6412-4063-ABF2-EB57E093B475}" type="presParOf" srcId="{86E0BCB8-2134-4B38-8B32-DED2893670A8}" destId="{3F5085B0-182E-4B9B-873A-78B2F9D87BC8}" srcOrd="4" destOrd="0" presId="urn:microsoft.com/office/officeart/2005/8/layout/default#2"/>
    <dgm:cxn modelId="{E139D23C-A3F7-4317-9A67-8B19013DF087}" type="presParOf" srcId="{86E0BCB8-2134-4B38-8B32-DED2893670A8}" destId="{00D9C091-CCDC-4E83-B110-69F63410075B}" srcOrd="5" destOrd="0" presId="urn:microsoft.com/office/officeart/2005/8/layout/default#2"/>
    <dgm:cxn modelId="{ECF3FE2A-570A-4643-895A-BA5E982E3115}" type="presParOf" srcId="{86E0BCB8-2134-4B38-8B32-DED2893670A8}" destId="{8DDB3136-2375-4FB2-8CA5-5C7B46C00AC4}" srcOrd="6" destOrd="0" presId="urn:microsoft.com/office/officeart/2005/8/layout/defaul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DA63679-5856-4174-AB57-755E21063464}" type="doc">
      <dgm:prSet loTypeId="urn:microsoft.com/office/officeart/2005/8/layout/default#8" loCatId="list" qsTypeId="urn:microsoft.com/office/officeart/2005/8/quickstyle/simple1" qsCatId="simple" csTypeId="urn:microsoft.com/office/officeart/2005/8/colors/colorful3" csCatId="colorful" phldr="1"/>
      <dgm:spPr/>
      <dgm:t>
        <a:bodyPr/>
        <a:lstStyle/>
        <a:p>
          <a:endParaRPr lang="es-US"/>
        </a:p>
      </dgm:t>
    </dgm:pt>
    <dgm:pt modelId="{33DFDC3A-5948-4531-95DE-1D0803BBDBAA}">
      <dgm:prSet phldrT="[Texto]"/>
      <dgm:spPr/>
      <dgm:t>
        <a:bodyPr/>
        <a:lstStyle/>
        <a:p>
          <a:r>
            <a:rPr lang="es-CO" dirty="0" smtClean="0"/>
            <a:t>PREVALENCIA DEL DERECHO SUSTANCIAL</a:t>
          </a:r>
          <a:endParaRPr lang="es-US" dirty="0"/>
        </a:p>
      </dgm:t>
    </dgm:pt>
    <dgm:pt modelId="{095BEDE8-9351-405A-81C6-2DEB555AF410}" type="parTrans" cxnId="{DB6C3969-FD21-4E86-9CE5-2BD474AC402A}">
      <dgm:prSet/>
      <dgm:spPr/>
      <dgm:t>
        <a:bodyPr/>
        <a:lstStyle/>
        <a:p>
          <a:endParaRPr lang="es-US"/>
        </a:p>
      </dgm:t>
    </dgm:pt>
    <dgm:pt modelId="{D2BE00D3-6A6F-4581-8C93-7A82F02FF01F}" type="sibTrans" cxnId="{DB6C3969-FD21-4E86-9CE5-2BD474AC402A}">
      <dgm:prSet/>
      <dgm:spPr/>
      <dgm:t>
        <a:bodyPr/>
        <a:lstStyle/>
        <a:p>
          <a:endParaRPr lang="es-US"/>
        </a:p>
      </dgm:t>
    </dgm:pt>
    <dgm:pt modelId="{851A1F23-33F5-4477-AEEB-9787C664F945}">
      <dgm:prSet phldrT="[Texto]"/>
      <dgm:spPr/>
      <dgm:t>
        <a:bodyPr/>
        <a:lstStyle/>
        <a:p>
          <a:r>
            <a:rPr lang="es-CO" dirty="0" smtClean="0"/>
            <a:t>PRESUNCIÓN DE LEGALIDAD DE LAS DECISIONES ADMINISTRATIVAS</a:t>
          </a:r>
          <a:endParaRPr lang="es-US" dirty="0"/>
        </a:p>
      </dgm:t>
    </dgm:pt>
    <dgm:pt modelId="{025A0B43-C232-4F99-BE71-E8D0A6876092}" type="parTrans" cxnId="{26E9F6B5-9E31-4347-9C6B-3036FC10B551}">
      <dgm:prSet/>
      <dgm:spPr/>
      <dgm:t>
        <a:bodyPr/>
        <a:lstStyle/>
        <a:p>
          <a:endParaRPr lang="es-US"/>
        </a:p>
      </dgm:t>
    </dgm:pt>
    <dgm:pt modelId="{1E7A245A-2388-4595-B81C-D8A4DFB4D871}" type="sibTrans" cxnId="{26E9F6B5-9E31-4347-9C6B-3036FC10B551}">
      <dgm:prSet/>
      <dgm:spPr/>
      <dgm:t>
        <a:bodyPr/>
        <a:lstStyle/>
        <a:p>
          <a:endParaRPr lang="es-US"/>
        </a:p>
      </dgm:t>
    </dgm:pt>
    <dgm:pt modelId="{F23B8E11-8BD7-4C4E-A9CA-3D05F91DE0BB}">
      <dgm:prSet phldrT="[Texto]"/>
      <dgm:spPr/>
      <dgm:t>
        <a:bodyPr/>
        <a:lstStyle/>
        <a:p>
          <a:r>
            <a:rPr lang="es-CO" dirty="0" smtClean="0"/>
            <a:t>PODER EJECUTORIO DE LOS ACTOS</a:t>
          </a:r>
          <a:endParaRPr lang="es-US" dirty="0"/>
        </a:p>
      </dgm:t>
    </dgm:pt>
    <dgm:pt modelId="{2091E947-BD9E-48AB-9325-4F8AB6DC9FC7}" type="parTrans" cxnId="{404D705F-5706-459D-B511-53338DA4584E}">
      <dgm:prSet/>
      <dgm:spPr/>
      <dgm:t>
        <a:bodyPr/>
        <a:lstStyle/>
        <a:p>
          <a:endParaRPr lang="es-US"/>
        </a:p>
      </dgm:t>
    </dgm:pt>
    <dgm:pt modelId="{0F6926A2-7542-4945-B320-2DA4B87C06EE}" type="sibTrans" cxnId="{404D705F-5706-459D-B511-53338DA4584E}">
      <dgm:prSet/>
      <dgm:spPr/>
      <dgm:t>
        <a:bodyPr/>
        <a:lstStyle/>
        <a:p>
          <a:endParaRPr lang="es-US"/>
        </a:p>
      </dgm:t>
    </dgm:pt>
    <dgm:pt modelId="{6557848C-A97E-4C3B-A311-ADCC6F7D6D87}">
      <dgm:prSet phldrT="[Texto]"/>
      <dgm:spPr/>
      <dgm:t>
        <a:bodyPr/>
        <a:lstStyle/>
        <a:p>
          <a:r>
            <a:rPr lang="es-CO" dirty="0" smtClean="0"/>
            <a:t>OBLIGACIÓN DE MOTIVAR </a:t>
          </a:r>
          <a:endParaRPr lang="es-US" dirty="0"/>
        </a:p>
      </dgm:t>
    </dgm:pt>
    <dgm:pt modelId="{2711A3B7-CABC-450D-AB78-A3C3794C8B1D}" type="parTrans" cxnId="{607C2FD5-34FF-46D5-818C-8B5CA605DA08}">
      <dgm:prSet/>
      <dgm:spPr/>
      <dgm:t>
        <a:bodyPr/>
        <a:lstStyle/>
        <a:p>
          <a:endParaRPr lang="es-US"/>
        </a:p>
      </dgm:t>
    </dgm:pt>
    <dgm:pt modelId="{6A0359C5-DEBD-4F99-8EE5-971C53CB9B9D}" type="sibTrans" cxnId="{607C2FD5-34FF-46D5-818C-8B5CA605DA08}">
      <dgm:prSet/>
      <dgm:spPr/>
      <dgm:t>
        <a:bodyPr/>
        <a:lstStyle/>
        <a:p>
          <a:endParaRPr lang="es-US"/>
        </a:p>
      </dgm:t>
    </dgm:pt>
    <dgm:pt modelId="{08278518-0627-4A9F-88D2-C725A5698CFA}">
      <dgm:prSet phldrT="[Texto]"/>
      <dgm:spPr/>
      <dgm:t>
        <a:bodyPr/>
        <a:lstStyle/>
        <a:p>
          <a:r>
            <a:rPr lang="es-CO" dirty="0" smtClean="0"/>
            <a:t>PRINCIPIO DE LEGALIDAD</a:t>
          </a:r>
          <a:endParaRPr lang="es-US" dirty="0"/>
        </a:p>
      </dgm:t>
    </dgm:pt>
    <dgm:pt modelId="{A2981D80-6817-4CFB-9D3F-0D0995675287}" type="parTrans" cxnId="{E89950B8-DF7D-4CB4-A9C8-6673E404298B}">
      <dgm:prSet/>
      <dgm:spPr/>
      <dgm:t>
        <a:bodyPr/>
        <a:lstStyle/>
        <a:p>
          <a:endParaRPr lang="es-US"/>
        </a:p>
      </dgm:t>
    </dgm:pt>
    <dgm:pt modelId="{CAA08C69-ED55-4651-9D25-CA80D401D926}" type="sibTrans" cxnId="{E89950B8-DF7D-4CB4-A9C8-6673E404298B}">
      <dgm:prSet/>
      <dgm:spPr/>
      <dgm:t>
        <a:bodyPr/>
        <a:lstStyle/>
        <a:p>
          <a:endParaRPr lang="es-US"/>
        </a:p>
      </dgm:t>
    </dgm:pt>
    <dgm:pt modelId="{09EB385D-351E-4B12-9827-E9D25E88DC2A}">
      <dgm:prSet phldrT="[Texto]"/>
      <dgm:spPr/>
      <dgm:t>
        <a:bodyPr/>
        <a:lstStyle/>
        <a:p>
          <a:r>
            <a:rPr lang="es-CO" dirty="0" smtClean="0"/>
            <a:t>PRINCIPIO DE OPORTUNIDAD Y CONVENIENCIA DE LA ADMINISTRACIÓN </a:t>
          </a:r>
          <a:endParaRPr lang="es-US" dirty="0"/>
        </a:p>
      </dgm:t>
    </dgm:pt>
    <dgm:pt modelId="{3CCDF6D7-BD63-4687-907D-34CC90788146}" type="parTrans" cxnId="{D9A14520-9B71-46B1-A740-2BFCB6B0D490}">
      <dgm:prSet/>
      <dgm:spPr/>
      <dgm:t>
        <a:bodyPr/>
        <a:lstStyle/>
        <a:p>
          <a:endParaRPr lang="es-US"/>
        </a:p>
      </dgm:t>
    </dgm:pt>
    <dgm:pt modelId="{953C563F-7BCD-45F9-8211-E53140A26E66}" type="sibTrans" cxnId="{D9A14520-9B71-46B1-A740-2BFCB6B0D490}">
      <dgm:prSet/>
      <dgm:spPr/>
      <dgm:t>
        <a:bodyPr/>
        <a:lstStyle/>
        <a:p>
          <a:endParaRPr lang="es-US"/>
        </a:p>
      </dgm:t>
    </dgm:pt>
    <dgm:pt modelId="{3AA8EF23-04A8-4858-8051-6BF18289418D}">
      <dgm:prSet phldrT="[Texto]"/>
      <dgm:spPr/>
      <dgm:t>
        <a:bodyPr/>
        <a:lstStyle/>
        <a:p>
          <a:r>
            <a:rPr lang="es-CO" smtClean="0"/>
            <a:t>PRIMACÍA DEL INTERÉS PÚBLICO </a:t>
          </a:r>
          <a:endParaRPr lang="es-US" dirty="0"/>
        </a:p>
      </dgm:t>
    </dgm:pt>
    <dgm:pt modelId="{80312BD1-7259-4C04-8420-A7D551166C1D}" type="parTrans" cxnId="{964C6755-C305-4826-8B88-691A08C3213B}">
      <dgm:prSet/>
      <dgm:spPr/>
      <dgm:t>
        <a:bodyPr/>
        <a:lstStyle/>
        <a:p>
          <a:endParaRPr lang="es-US"/>
        </a:p>
      </dgm:t>
    </dgm:pt>
    <dgm:pt modelId="{C4A8094F-4B2F-4EFA-B2F4-2DAE4F3D2993}" type="sibTrans" cxnId="{964C6755-C305-4826-8B88-691A08C3213B}">
      <dgm:prSet/>
      <dgm:spPr/>
      <dgm:t>
        <a:bodyPr/>
        <a:lstStyle/>
        <a:p>
          <a:endParaRPr lang="es-US"/>
        </a:p>
      </dgm:t>
    </dgm:pt>
    <dgm:pt modelId="{E0C14D8C-9ACA-4DFD-90D2-A6A6BBA34C95}" type="pres">
      <dgm:prSet presAssocID="{6DA63679-5856-4174-AB57-755E21063464}" presName="diagram" presStyleCnt="0">
        <dgm:presLayoutVars>
          <dgm:dir/>
          <dgm:resizeHandles val="exact"/>
        </dgm:presLayoutVars>
      </dgm:prSet>
      <dgm:spPr/>
      <dgm:t>
        <a:bodyPr/>
        <a:lstStyle/>
        <a:p>
          <a:endParaRPr lang="es-US"/>
        </a:p>
      </dgm:t>
    </dgm:pt>
    <dgm:pt modelId="{38A6C861-9EEE-474D-9469-33A309CB1A6D}" type="pres">
      <dgm:prSet presAssocID="{33DFDC3A-5948-4531-95DE-1D0803BBDBAA}" presName="node" presStyleLbl="node1" presStyleIdx="0" presStyleCnt="7">
        <dgm:presLayoutVars>
          <dgm:bulletEnabled val="1"/>
        </dgm:presLayoutVars>
      </dgm:prSet>
      <dgm:spPr/>
      <dgm:t>
        <a:bodyPr/>
        <a:lstStyle/>
        <a:p>
          <a:endParaRPr lang="es-US"/>
        </a:p>
      </dgm:t>
    </dgm:pt>
    <dgm:pt modelId="{20E2BE56-22F0-4EA5-AF96-4C36C511B790}" type="pres">
      <dgm:prSet presAssocID="{D2BE00D3-6A6F-4581-8C93-7A82F02FF01F}" presName="sibTrans" presStyleCnt="0"/>
      <dgm:spPr/>
      <dgm:t>
        <a:bodyPr/>
        <a:lstStyle/>
        <a:p>
          <a:endParaRPr lang="es-CO"/>
        </a:p>
      </dgm:t>
    </dgm:pt>
    <dgm:pt modelId="{27D53731-6FB3-444D-BCD0-19FDDBDCAAF6}" type="pres">
      <dgm:prSet presAssocID="{851A1F23-33F5-4477-AEEB-9787C664F945}" presName="node" presStyleLbl="node1" presStyleIdx="1" presStyleCnt="7">
        <dgm:presLayoutVars>
          <dgm:bulletEnabled val="1"/>
        </dgm:presLayoutVars>
      </dgm:prSet>
      <dgm:spPr/>
      <dgm:t>
        <a:bodyPr/>
        <a:lstStyle/>
        <a:p>
          <a:endParaRPr lang="es-US"/>
        </a:p>
      </dgm:t>
    </dgm:pt>
    <dgm:pt modelId="{65E76DCE-37DB-4F93-937E-786CF128764C}" type="pres">
      <dgm:prSet presAssocID="{1E7A245A-2388-4595-B81C-D8A4DFB4D871}" presName="sibTrans" presStyleCnt="0"/>
      <dgm:spPr/>
      <dgm:t>
        <a:bodyPr/>
        <a:lstStyle/>
        <a:p>
          <a:endParaRPr lang="es-CO"/>
        </a:p>
      </dgm:t>
    </dgm:pt>
    <dgm:pt modelId="{CD4A0CB0-21CB-4A01-AD12-CDBBD3841EC1}" type="pres">
      <dgm:prSet presAssocID="{F23B8E11-8BD7-4C4E-A9CA-3D05F91DE0BB}" presName="node" presStyleLbl="node1" presStyleIdx="2" presStyleCnt="7">
        <dgm:presLayoutVars>
          <dgm:bulletEnabled val="1"/>
        </dgm:presLayoutVars>
      </dgm:prSet>
      <dgm:spPr/>
      <dgm:t>
        <a:bodyPr/>
        <a:lstStyle/>
        <a:p>
          <a:endParaRPr lang="es-US"/>
        </a:p>
      </dgm:t>
    </dgm:pt>
    <dgm:pt modelId="{6481304A-DF96-4774-8FE9-0DC433C83494}" type="pres">
      <dgm:prSet presAssocID="{0F6926A2-7542-4945-B320-2DA4B87C06EE}" presName="sibTrans" presStyleCnt="0"/>
      <dgm:spPr/>
      <dgm:t>
        <a:bodyPr/>
        <a:lstStyle/>
        <a:p>
          <a:endParaRPr lang="es-CO"/>
        </a:p>
      </dgm:t>
    </dgm:pt>
    <dgm:pt modelId="{DF9C2F70-C58E-4CE6-AF79-B47124A806F8}" type="pres">
      <dgm:prSet presAssocID="{6557848C-A97E-4C3B-A311-ADCC6F7D6D87}" presName="node" presStyleLbl="node1" presStyleIdx="3" presStyleCnt="7">
        <dgm:presLayoutVars>
          <dgm:bulletEnabled val="1"/>
        </dgm:presLayoutVars>
      </dgm:prSet>
      <dgm:spPr/>
      <dgm:t>
        <a:bodyPr/>
        <a:lstStyle/>
        <a:p>
          <a:endParaRPr lang="es-US"/>
        </a:p>
      </dgm:t>
    </dgm:pt>
    <dgm:pt modelId="{3A17B1AE-736C-477A-8BD3-D3A7A7FBAB24}" type="pres">
      <dgm:prSet presAssocID="{6A0359C5-DEBD-4F99-8EE5-971C53CB9B9D}" presName="sibTrans" presStyleCnt="0"/>
      <dgm:spPr/>
      <dgm:t>
        <a:bodyPr/>
        <a:lstStyle/>
        <a:p>
          <a:endParaRPr lang="es-CO"/>
        </a:p>
      </dgm:t>
    </dgm:pt>
    <dgm:pt modelId="{FE45E319-DBD8-40B0-B54A-C6D256896428}" type="pres">
      <dgm:prSet presAssocID="{08278518-0627-4A9F-88D2-C725A5698CFA}" presName="node" presStyleLbl="node1" presStyleIdx="4" presStyleCnt="7">
        <dgm:presLayoutVars>
          <dgm:bulletEnabled val="1"/>
        </dgm:presLayoutVars>
      </dgm:prSet>
      <dgm:spPr/>
      <dgm:t>
        <a:bodyPr/>
        <a:lstStyle/>
        <a:p>
          <a:endParaRPr lang="es-US"/>
        </a:p>
      </dgm:t>
    </dgm:pt>
    <dgm:pt modelId="{F753E989-D909-4F5F-B0D9-47CDE5AF88FB}" type="pres">
      <dgm:prSet presAssocID="{CAA08C69-ED55-4651-9D25-CA80D401D926}" presName="sibTrans" presStyleCnt="0"/>
      <dgm:spPr/>
      <dgm:t>
        <a:bodyPr/>
        <a:lstStyle/>
        <a:p>
          <a:endParaRPr lang="es-CO"/>
        </a:p>
      </dgm:t>
    </dgm:pt>
    <dgm:pt modelId="{25BEA0C6-7081-4BC3-8160-25A5259E8BED}" type="pres">
      <dgm:prSet presAssocID="{09EB385D-351E-4B12-9827-E9D25E88DC2A}" presName="node" presStyleLbl="node1" presStyleIdx="5" presStyleCnt="7">
        <dgm:presLayoutVars>
          <dgm:bulletEnabled val="1"/>
        </dgm:presLayoutVars>
      </dgm:prSet>
      <dgm:spPr/>
      <dgm:t>
        <a:bodyPr/>
        <a:lstStyle/>
        <a:p>
          <a:endParaRPr lang="es-US"/>
        </a:p>
      </dgm:t>
    </dgm:pt>
    <dgm:pt modelId="{33303A2C-16A3-45E4-AB1C-11FEEEA46568}" type="pres">
      <dgm:prSet presAssocID="{953C563F-7BCD-45F9-8211-E53140A26E66}" presName="sibTrans" presStyleCnt="0"/>
      <dgm:spPr/>
      <dgm:t>
        <a:bodyPr/>
        <a:lstStyle/>
        <a:p>
          <a:endParaRPr lang="es-CO"/>
        </a:p>
      </dgm:t>
    </dgm:pt>
    <dgm:pt modelId="{CB02DAD2-FBAA-4757-832C-8988AF2C0F0C}" type="pres">
      <dgm:prSet presAssocID="{3AA8EF23-04A8-4858-8051-6BF18289418D}" presName="node" presStyleLbl="node1" presStyleIdx="6" presStyleCnt="7">
        <dgm:presLayoutVars>
          <dgm:bulletEnabled val="1"/>
        </dgm:presLayoutVars>
      </dgm:prSet>
      <dgm:spPr/>
      <dgm:t>
        <a:bodyPr/>
        <a:lstStyle/>
        <a:p>
          <a:endParaRPr lang="es-US"/>
        </a:p>
      </dgm:t>
    </dgm:pt>
  </dgm:ptLst>
  <dgm:cxnLst>
    <dgm:cxn modelId="{DB6C3969-FD21-4E86-9CE5-2BD474AC402A}" srcId="{6DA63679-5856-4174-AB57-755E21063464}" destId="{33DFDC3A-5948-4531-95DE-1D0803BBDBAA}" srcOrd="0" destOrd="0" parTransId="{095BEDE8-9351-405A-81C6-2DEB555AF410}" sibTransId="{D2BE00D3-6A6F-4581-8C93-7A82F02FF01F}"/>
    <dgm:cxn modelId="{0ED321F2-387D-4606-B461-4988163A1E9E}" type="presOf" srcId="{09EB385D-351E-4B12-9827-E9D25E88DC2A}" destId="{25BEA0C6-7081-4BC3-8160-25A5259E8BED}" srcOrd="0" destOrd="0" presId="urn:microsoft.com/office/officeart/2005/8/layout/default#8"/>
    <dgm:cxn modelId="{D9A14520-9B71-46B1-A740-2BFCB6B0D490}" srcId="{6DA63679-5856-4174-AB57-755E21063464}" destId="{09EB385D-351E-4B12-9827-E9D25E88DC2A}" srcOrd="5" destOrd="0" parTransId="{3CCDF6D7-BD63-4687-907D-34CC90788146}" sibTransId="{953C563F-7BCD-45F9-8211-E53140A26E66}"/>
    <dgm:cxn modelId="{C50FC61D-B15B-4C3F-B474-F6A450D48EF7}" type="presOf" srcId="{6DA63679-5856-4174-AB57-755E21063464}" destId="{E0C14D8C-9ACA-4DFD-90D2-A6A6BBA34C95}" srcOrd="0" destOrd="0" presId="urn:microsoft.com/office/officeart/2005/8/layout/default#8"/>
    <dgm:cxn modelId="{404D705F-5706-459D-B511-53338DA4584E}" srcId="{6DA63679-5856-4174-AB57-755E21063464}" destId="{F23B8E11-8BD7-4C4E-A9CA-3D05F91DE0BB}" srcOrd="2" destOrd="0" parTransId="{2091E947-BD9E-48AB-9325-4F8AB6DC9FC7}" sibTransId="{0F6926A2-7542-4945-B320-2DA4B87C06EE}"/>
    <dgm:cxn modelId="{58E2903A-5B63-4C8D-B598-D5FE675901BF}" type="presOf" srcId="{851A1F23-33F5-4477-AEEB-9787C664F945}" destId="{27D53731-6FB3-444D-BCD0-19FDDBDCAAF6}" srcOrd="0" destOrd="0" presId="urn:microsoft.com/office/officeart/2005/8/layout/default#8"/>
    <dgm:cxn modelId="{91101A81-C338-449B-BAB7-CDACFCA05DBD}" type="presOf" srcId="{F23B8E11-8BD7-4C4E-A9CA-3D05F91DE0BB}" destId="{CD4A0CB0-21CB-4A01-AD12-CDBBD3841EC1}" srcOrd="0" destOrd="0" presId="urn:microsoft.com/office/officeart/2005/8/layout/default#8"/>
    <dgm:cxn modelId="{964C6755-C305-4826-8B88-691A08C3213B}" srcId="{6DA63679-5856-4174-AB57-755E21063464}" destId="{3AA8EF23-04A8-4858-8051-6BF18289418D}" srcOrd="6" destOrd="0" parTransId="{80312BD1-7259-4C04-8420-A7D551166C1D}" sibTransId="{C4A8094F-4B2F-4EFA-B2F4-2DAE4F3D2993}"/>
    <dgm:cxn modelId="{26E9F6B5-9E31-4347-9C6B-3036FC10B551}" srcId="{6DA63679-5856-4174-AB57-755E21063464}" destId="{851A1F23-33F5-4477-AEEB-9787C664F945}" srcOrd="1" destOrd="0" parTransId="{025A0B43-C232-4F99-BE71-E8D0A6876092}" sibTransId="{1E7A245A-2388-4595-B81C-D8A4DFB4D871}"/>
    <dgm:cxn modelId="{607C2FD5-34FF-46D5-818C-8B5CA605DA08}" srcId="{6DA63679-5856-4174-AB57-755E21063464}" destId="{6557848C-A97E-4C3B-A311-ADCC6F7D6D87}" srcOrd="3" destOrd="0" parTransId="{2711A3B7-CABC-450D-AB78-A3C3794C8B1D}" sibTransId="{6A0359C5-DEBD-4F99-8EE5-971C53CB9B9D}"/>
    <dgm:cxn modelId="{90B00992-9FD9-47C7-946E-2556D86179B3}" type="presOf" srcId="{3AA8EF23-04A8-4858-8051-6BF18289418D}" destId="{CB02DAD2-FBAA-4757-832C-8988AF2C0F0C}" srcOrd="0" destOrd="0" presId="urn:microsoft.com/office/officeart/2005/8/layout/default#8"/>
    <dgm:cxn modelId="{E89950B8-DF7D-4CB4-A9C8-6673E404298B}" srcId="{6DA63679-5856-4174-AB57-755E21063464}" destId="{08278518-0627-4A9F-88D2-C725A5698CFA}" srcOrd="4" destOrd="0" parTransId="{A2981D80-6817-4CFB-9D3F-0D0995675287}" sibTransId="{CAA08C69-ED55-4651-9D25-CA80D401D926}"/>
    <dgm:cxn modelId="{E1B526EB-1B40-46A0-B275-49CAFDE17D6C}" type="presOf" srcId="{33DFDC3A-5948-4531-95DE-1D0803BBDBAA}" destId="{38A6C861-9EEE-474D-9469-33A309CB1A6D}" srcOrd="0" destOrd="0" presId="urn:microsoft.com/office/officeart/2005/8/layout/default#8"/>
    <dgm:cxn modelId="{49032FB4-E245-4E9D-849D-EDF99DABA8C1}" type="presOf" srcId="{08278518-0627-4A9F-88D2-C725A5698CFA}" destId="{FE45E319-DBD8-40B0-B54A-C6D256896428}" srcOrd="0" destOrd="0" presId="urn:microsoft.com/office/officeart/2005/8/layout/default#8"/>
    <dgm:cxn modelId="{FD68606F-4CFB-4D6F-991B-C12C180DA59C}" type="presOf" srcId="{6557848C-A97E-4C3B-A311-ADCC6F7D6D87}" destId="{DF9C2F70-C58E-4CE6-AF79-B47124A806F8}" srcOrd="0" destOrd="0" presId="urn:microsoft.com/office/officeart/2005/8/layout/default#8"/>
    <dgm:cxn modelId="{774448BE-1AE9-42AB-96DB-EF2563D77C80}" type="presParOf" srcId="{E0C14D8C-9ACA-4DFD-90D2-A6A6BBA34C95}" destId="{38A6C861-9EEE-474D-9469-33A309CB1A6D}" srcOrd="0" destOrd="0" presId="urn:microsoft.com/office/officeart/2005/8/layout/default#8"/>
    <dgm:cxn modelId="{7BD57A1D-D9E1-43E7-9201-A2F0FC4B8063}" type="presParOf" srcId="{E0C14D8C-9ACA-4DFD-90D2-A6A6BBA34C95}" destId="{20E2BE56-22F0-4EA5-AF96-4C36C511B790}" srcOrd="1" destOrd="0" presId="urn:microsoft.com/office/officeart/2005/8/layout/default#8"/>
    <dgm:cxn modelId="{042E333B-EA67-42B9-97FA-18702E4A6F3E}" type="presParOf" srcId="{E0C14D8C-9ACA-4DFD-90D2-A6A6BBA34C95}" destId="{27D53731-6FB3-444D-BCD0-19FDDBDCAAF6}" srcOrd="2" destOrd="0" presId="urn:microsoft.com/office/officeart/2005/8/layout/default#8"/>
    <dgm:cxn modelId="{24650517-D67D-4FDF-8924-2B0E22394A63}" type="presParOf" srcId="{E0C14D8C-9ACA-4DFD-90D2-A6A6BBA34C95}" destId="{65E76DCE-37DB-4F93-937E-786CF128764C}" srcOrd="3" destOrd="0" presId="urn:microsoft.com/office/officeart/2005/8/layout/default#8"/>
    <dgm:cxn modelId="{DDEAAB9E-EC60-48E0-8B38-151FE664F596}" type="presParOf" srcId="{E0C14D8C-9ACA-4DFD-90D2-A6A6BBA34C95}" destId="{CD4A0CB0-21CB-4A01-AD12-CDBBD3841EC1}" srcOrd="4" destOrd="0" presId="urn:microsoft.com/office/officeart/2005/8/layout/default#8"/>
    <dgm:cxn modelId="{4860134D-DAEF-4419-8E8B-2FA0612AD64C}" type="presParOf" srcId="{E0C14D8C-9ACA-4DFD-90D2-A6A6BBA34C95}" destId="{6481304A-DF96-4774-8FE9-0DC433C83494}" srcOrd="5" destOrd="0" presId="urn:microsoft.com/office/officeart/2005/8/layout/default#8"/>
    <dgm:cxn modelId="{08C60011-4238-4F58-8527-7D8EAA0ADCAC}" type="presParOf" srcId="{E0C14D8C-9ACA-4DFD-90D2-A6A6BBA34C95}" destId="{DF9C2F70-C58E-4CE6-AF79-B47124A806F8}" srcOrd="6" destOrd="0" presId="urn:microsoft.com/office/officeart/2005/8/layout/default#8"/>
    <dgm:cxn modelId="{C89BC51B-1F15-4DCA-8132-DE79D3E51864}" type="presParOf" srcId="{E0C14D8C-9ACA-4DFD-90D2-A6A6BBA34C95}" destId="{3A17B1AE-736C-477A-8BD3-D3A7A7FBAB24}" srcOrd="7" destOrd="0" presId="urn:microsoft.com/office/officeart/2005/8/layout/default#8"/>
    <dgm:cxn modelId="{71515941-FAED-41A7-A86C-6FB0DB41BFA8}" type="presParOf" srcId="{E0C14D8C-9ACA-4DFD-90D2-A6A6BBA34C95}" destId="{FE45E319-DBD8-40B0-B54A-C6D256896428}" srcOrd="8" destOrd="0" presId="urn:microsoft.com/office/officeart/2005/8/layout/default#8"/>
    <dgm:cxn modelId="{45A0CA2E-EC05-4A25-9F4E-B7C2813BE266}" type="presParOf" srcId="{E0C14D8C-9ACA-4DFD-90D2-A6A6BBA34C95}" destId="{F753E989-D909-4F5F-B0D9-47CDE5AF88FB}" srcOrd="9" destOrd="0" presId="urn:microsoft.com/office/officeart/2005/8/layout/default#8"/>
    <dgm:cxn modelId="{C6D16494-8E36-4F98-AA19-AA91D634D758}" type="presParOf" srcId="{E0C14D8C-9ACA-4DFD-90D2-A6A6BBA34C95}" destId="{25BEA0C6-7081-4BC3-8160-25A5259E8BED}" srcOrd="10" destOrd="0" presId="urn:microsoft.com/office/officeart/2005/8/layout/default#8"/>
    <dgm:cxn modelId="{4B53E6C9-16C3-450C-8C06-003B67ED0326}" type="presParOf" srcId="{E0C14D8C-9ACA-4DFD-90D2-A6A6BBA34C95}" destId="{33303A2C-16A3-45E4-AB1C-11FEEEA46568}" srcOrd="11" destOrd="0" presId="urn:microsoft.com/office/officeart/2005/8/layout/default#8"/>
    <dgm:cxn modelId="{7256E286-981A-4E0C-A6F4-7B9152A4A4E5}" type="presParOf" srcId="{E0C14D8C-9ACA-4DFD-90D2-A6A6BBA34C95}" destId="{CB02DAD2-FBAA-4757-832C-8988AF2C0F0C}" srcOrd="12" destOrd="0" presId="urn:microsoft.com/office/officeart/2005/8/layout/default#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A75203E-E720-41AF-81CC-BD117D376B8C}" type="doc">
      <dgm:prSet loTypeId="urn:microsoft.com/office/officeart/2005/8/layout/process5" loCatId="process" qsTypeId="urn:microsoft.com/office/officeart/2005/8/quickstyle/simple1" qsCatId="simple" csTypeId="urn:microsoft.com/office/officeart/2005/8/colors/colorful3" csCatId="colorful" phldr="1"/>
      <dgm:spPr/>
      <dgm:t>
        <a:bodyPr/>
        <a:lstStyle/>
        <a:p>
          <a:endParaRPr lang="es-US"/>
        </a:p>
      </dgm:t>
    </dgm:pt>
    <dgm:pt modelId="{71C6BC7F-7A2E-4CAD-896B-B15605C8C513}">
      <dgm:prSet phldrT="[Texto]"/>
      <dgm:spPr/>
      <dgm:t>
        <a:bodyPr/>
        <a:lstStyle/>
        <a:p>
          <a:r>
            <a:rPr lang="es-CO" dirty="0" smtClean="0"/>
            <a:t>APROPIACIÓN </a:t>
          </a:r>
          <a:endParaRPr lang="es-US" dirty="0"/>
        </a:p>
      </dgm:t>
    </dgm:pt>
    <dgm:pt modelId="{03757344-0239-4629-88A9-D3A099FB33BE}" type="parTrans" cxnId="{1B0C9898-FA49-48CE-B6B3-197CD8A9ED57}">
      <dgm:prSet/>
      <dgm:spPr/>
      <dgm:t>
        <a:bodyPr/>
        <a:lstStyle/>
        <a:p>
          <a:endParaRPr lang="es-US"/>
        </a:p>
      </dgm:t>
    </dgm:pt>
    <dgm:pt modelId="{44D49F7C-9E13-4E09-8581-72F841D8B832}" type="sibTrans" cxnId="{1B0C9898-FA49-48CE-B6B3-197CD8A9ED57}">
      <dgm:prSet/>
      <dgm:spPr/>
      <dgm:t>
        <a:bodyPr/>
        <a:lstStyle/>
        <a:p>
          <a:endParaRPr lang="es-US"/>
        </a:p>
      </dgm:t>
    </dgm:pt>
    <dgm:pt modelId="{A78E6F56-3430-4020-8C3C-4A7DB6B76A92}">
      <dgm:prSet phldrT="[Texto]"/>
      <dgm:spPr/>
      <dgm:t>
        <a:bodyPr/>
        <a:lstStyle/>
        <a:p>
          <a:r>
            <a:rPr lang="es-CO" dirty="0" smtClean="0"/>
            <a:t>CERTIFICADO DE DISPONIBILIDAD PRESUPUESTAL</a:t>
          </a:r>
        </a:p>
        <a:p>
          <a:r>
            <a:rPr lang="es-CO" dirty="0" smtClean="0"/>
            <a:t>CDP</a:t>
          </a:r>
          <a:endParaRPr lang="es-US" dirty="0"/>
        </a:p>
      </dgm:t>
    </dgm:pt>
    <dgm:pt modelId="{22ADDD81-6B45-410D-A364-54C2486F1C73}" type="parTrans" cxnId="{16353ECB-A0D4-4823-B3BC-F7BC5038AD34}">
      <dgm:prSet/>
      <dgm:spPr/>
      <dgm:t>
        <a:bodyPr/>
        <a:lstStyle/>
        <a:p>
          <a:endParaRPr lang="es-US"/>
        </a:p>
      </dgm:t>
    </dgm:pt>
    <dgm:pt modelId="{CF8C5D29-F363-4D90-B0E7-D0B70D890018}" type="sibTrans" cxnId="{16353ECB-A0D4-4823-B3BC-F7BC5038AD34}">
      <dgm:prSet/>
      <dgm:spPr/>
      <dgm:t>
        <a:bodyPr/>
        <a:lstStyle/>
        <a:p>
          <a:endParaRPr lang="es-US"/>
        </a:p>
      </dgm:t>
    </dgm:pt>
    <dgm:pt modelId="{39FC9B9F-ABC4-4864-AD49-39910BFC0703}">
      <dgm:prSet phldrT="[Texto]"/>
      <dgm:spPr/>
      <dgm:t>
        <a:bodyPr/>
        <a:lstStyle/>
        <a:p>
          <a:r>
            <a:rPr lang="es-CO" dirty="0" smtClean="0"/>
            <a:t>CERTIFICADO DE REGISTRO PRESUPUESTAL </a:t>
          </a:r>
        </a:p>
        <a:p>
          <a:r>
            <a:rPr lang="es-CO" dirty="0" smtClean="0"/>
            <a:t>CRP</a:t>
          </a:r>
          <a:endParaRPr lang="es-US" dirty="0"/>
        </a:p>
      </dgm:t>
    </dgm:pt>
    <dgm:pt modelId="{176E1BBE-0258-4C23-925D-6F84CBC46A9B}" type="parTrans" cxnId="{75E8DD61-5039-42EF-A903-C8C94F2ABFDA}">
      <dgm:prSet/>
      <dgm:spPr/>
      <dgm:t>
        <a:bodyPr/>
        <a:lstStyle/>
        <a:p>
          <a:endParaRPr lang="es-US"/>
        </a:p>
      </dgm:t>
    </dgm:pt>
    <dgm:pt modelId="{7139FA55-0C52-4279-8524-3EBA24BBD9D3}" type="sibTrans" cxnId="{75E8DD61-5039-42EF-A903-C8C94F2ABFDA}">
      <dgm:prSet/>
      <dgm:spPr/>
      <dgm:t>
        <a:bodyPr/>
        <a:lstStyle/>
        <a:p>
          <a:endParaRPr lang="es-US"/>
        </a:p>
      </dgm:t>
    </dgm:pt>
    <dgm:pt modelId="{1FEDD11C-5FB1-4FF1-B171-BDF86D7367FC}">
      <dgm:prSet phldrT="[Texto]"/>
      <dgm:spPr/>
      <dgm:t>
        <a:bodyPr/>
        <a:lstStyle/>
        <a:p>
          <a:r>
            <a:rPr lang="es-CO" dirty="0" smtClean="0"/>
            <a:t>REGISTRO DE LA OBLIGACIÓN</a:t>
          </a:r>
          <a:endParaRPr lang="es-US" dirty="0"/>
        </a:p>
      </dgm:t>
    </dgm:pt>
    <dgm:pt modelId="{F09FD861-F6A8-48A5-BABE-BAD811E6DF96}" type="parTrans" cxnId="{CE8773AB-E12C-45B4-B907-10AD779FD7B6}">
      <dgm:prSet/>
      <dgm:spPr/>
      <dgm:t>
        <a:bodyPr/>
        <a:lstStyle/>
        <a:p>
          <a:endParaRPr lang="es-US"/>
        </a:p>
      </dgm:t>
    </dgm:pt>
    <dgm:pt modelId="{CEEEA459-D90B-46A2-9D15-CFE5A2A8E052}" type="sibTrans" cxnId="{CE8773AB-E12C-45B4-B907-10AD779FD7B6}">
      <dgm:prSet/>
      <dgm:spPr/>
      <dgm:t>
        <a:bodyPr/>
        <a:lstStyle/>
        <a:p>
          <a:endParaRPr lang="es-US"/>
        </a:p>
      </dgm:t>
    </dgm:pt>
    <dgm:pt modelId="{010A88D4-700A-422A-8C08-ABAA80323A8F}">
      <dgm:prSet phldrT="[Texto]"/>
      <dgm:spPr/>
      <dgm:t>
        <a:bodyPr/>
        <a:lstStyle/>
        <a:p>
          <a:r>
            <a:rPr lang="es-CO" dirty="0" smtClean="0"/>
            <a:t>PAGO </a:t>
          </a:r>
          <a:endParaRPr lang="es-US" dirty="0"/>
        </a:p>
      </dgm:t>
    </dgm:pt>
    <dgm:pt modelId="{1219C720-659F-4614-87E0-6C324E7650F8}" type="parTrans" cxnId="{82C62EDB-EAE2-4928-88EA-A3C26B4D4DF1}">
      <dgm:prSet/>
      <dgm:spPr/>
      <dgm:t>
        <a:bodyPr/>
        <a:lstStyle/>
        <a:p>
          <a:endParaRPr lang="es-US"/>
        </a:p>
      </dgm:t>
    </dgm:pt>
    <dgm:pt modelId="{EE349ECF-E487-495E-A3CF-C80804E15F08}" type="sibTrans" cxnId="{82C62EDB-EAE2-4928-88EA-A3C26B4D4DF1}">
      <dgm:prSet/>
      <dgm:spPr/>
      <dgm:t>
        <a:bodyPr/>
        <a:lstStyle/>
        <a:p>
          <a:endParaRPr lang="es-US"/>
        </a:p>
      </dgm:t>
    </dgm:pt>
    <dgm:pt modelId="{EFFAF391-1D0E-43D9-BF9F-AC12BDE819B0}" type="pres">
      <dgm:prSet presAssocID="{0A75203E-E720-41AF-81CC-BD117D376B8C}" presName="diagram" presStyleCnt="0">
        <dgm:presLayoutVars>
          <dgm:dir/>
          <dgm:resizeHandles val="exact"/>
        </dgm:presLayoutVars>
      </dgm:prSet>
      <dgm:spPr/>
      <dgm:t>
        <a:bodyPr/>
        <a:lstStyle/>
        <a:p>
          <a:endParaRPr lang="es-US"/>
        </a:p>
      </dgm:t>
    </dgm:pt>
    <dgm:pt modelId="{E2EBF635-0568-4366-A18C-0CF26CB3CE51}" type="pres">
      <dgm:prSet presAssocID="{71C6BC7F-7A2E-4CAD-896B-B15605C8C513}" presName="node" presStyleLbl="node1" presStyleIdx="0" presStyleCnt="5">
        <dgm:presLayoutVars>
          <dgm:bulletEnabled val="1"/>
        </dgm:presLayoutVars>
      </dgm:prSet>
      <dgm:spPr/>
      <dgm:t>
        <a:bodyPr/>
        <a:lstStyle/>
        <a:p>
          <a:endParaRPr lang="es-US"/>
        </a:p>
      </dgm:t>
    </dgm:pt>
    <dgm:pt modelId="{BB46151F-24FA-4DD3-9ABD-EE12A3ECFD77}" type="pres">
      <dgm:prSet presAssocID="{44D49F7C-9E13-4E09-8581-72F841D8B832}" presName="sibTrans" presStyleLbl="sibTrans2D1" presStyleIdx="0" presStyleCnt="4"/>
      <dgm:spPr/>
      <dgm:t>
        <a:bodyPr/>
        <a:lstStyle/>
        <a:p>
          <a:endParaRPr lang="es-US"/>
        </a:p>
      </dgm:t>
    </dgm:pt>
    <dgm:pt modelId="{4CD73358-16FA-468F-BC00-EB8C9EB4E589}" type="pres">
      <dgm:prSet presAssocID="{44D49F7C-9E13-4E09-8581-72F841D8B832}" presName="connectorText" presStyleLbl="sibTrans2D1" presStyleIdx="0" presStyleCnt="4"/>
      <dgm:spPr/>
      <dgm:t>
        <a:bodyPr/>
        <a:lstStyle/>
        <a:p>
          <a:endParaRPr lang="es-US"/>
        </a:p>
      </dgm:t>
    </dgm:pt>
    <dgm:pt modelId="{7D842011-56B5-4A3B-94CF-406BECF5E423}" type="pres">
      <dgm:prSet presAssocID="{A78E6F56-3430-4020-8C3C-4A7DB6B76A92}" presName="node" presStyleLbl="node1" presStyleIdx="1" presStyleCnt="5">
        <dgm:presLayoutVars>
          <dgm:bulletEnabled val="1"/>
        </dgm:presLayoutVars>
      </dgm:prSet>
      <dgm:spPr/>
      <dgm:t>
        <a:bodyPr/>
        <a:lstStyle/>
        <a:p>
          <a:endParaRPr lang="es-US"/>
        </a:p>
      </dgm:t>
    </dgm:pt>
    <dgm:pt modelId="{9357AAEA-16B3-482F-A278-3F95B8D58169}" type="pres">
      <dgm:prSet presAssocID="{CF8C5D29-F363-4D90-B0E7-D0B70D890018}" presName="sibTrans" presStyleLbl="sibTrans2D1" presStyleIdx="1" presStyleCnt="4"/>
      <dgm:spPr/>
      <dgm:t>
        <a:bodyPr/>
        <a:lstStyle/>
        <a:p>
          <a:endParaRPr lang="es-US"/>
        </a:p>
      </dgm:t>
    </dgm:pt>
    <dgm:pt modelId="{102FF781-857B-4FF1-91BB-EC1666A72DAD}" type="pres">
      <dgm:prSet presAssocID="{CF8C5D29-F363-4D90-B0E7-D0B70D890018}" presName="connectorText" presStyleLbl="sibTrans2D1" presStyleIdx="1" presStyleCnt="4"/>
      <dgm:spPr/>
      <dgm:t>
        <a:bodyPr/>
        <a:lstStyle/>
        <a:p>
          <a:endParaRPr lang="es-US"/>
        </a:p>
      </dgm:t>
    </dgm:pt>
    <dgm:pt modelId="{DE4FDB39-8BF6-4064-B713-D941C8A969D5}" type="pres">
      <dgm:prSet presAssocID="{39FC9B9F-ABC4-4864-AD49-39910BFC0703}" presName="node" presStyleLbl="node1" presStyleIdx="2" presStyleCnt="5">
        <dgm:presLayoutVars>
          <dgm:bulletEnabled val="1"/>
        </dgm:presLayoutVars>
      </dgm:prSet>
      <dgm:spPr/>
      <dgm:t>
        <a:bodyPr/>
        <a:lstStyle/>
        <a:p>
          <a:endParaRPr lang="es-US"/>
        </a:p>
      </dgm:t>
    </dgm:pt>
    <dgm:pt modelId="{743AE748-568B-469B-884F-A41D1C662BF5}" type="pres">
      <dgm:prSet presAssocID="{7139FA55-0C52-4279-8524-3EBA24BBD9D3}" presName="sibTrans" presStyleLbl="sibTrans2D1" presStyleIdx="2" presStyleCnt="4"/>
      <dgm:spPr/>
      <dgm:t>
        <a:bodyPr/>
        <a:lstStyle/>
        <a:p>
          <a:endParaRPr lang="es-US"/>
        </a:p>
      </dgm:t>
    </dgm:pt>
    <dgm:pt modelId="{D2CB7C64-9C94-4746-B70B-1E4DF2A5FC7E}" type="pres">
      <dgm:prSet presAssocID="{7139FA55-0C52-4279-8524-3EBA24BBD9D3}" presName="connectorText" presStyleLbl="sibTrans2D1" presStyleIdx="2" presStyleCnt="4"/>
      <dgm:spPr/>
      <dgm:t>
        <a:bodyPr/>
        <a:lstStyle/>
        <a:p>
          <a:endParaRPr lang="es-US"/>
        </a:p>
      </dgm:t>
    </dgm:pt>
    <dgm:pt modelId="{EDAC9688-149F-412E-A3C1-631D0FB6810B}" type="pres">
      <dgm:prSet presAssocID="{1FEDD11C-5FB1-4FF1-B171-BDF86D7367FC}" presName="node" presStyleLbl="node1" presStyleIdx="3" presStyleCnt="5">
        <dgm:presLayoutVars>
          <dgm:bulletEnabled val="1"/>
        </dgm:presLayoutVars>
      </dgm:prSet>
      <dgm:spPr/>
      <dgm:t>
        <a:bodyPr/>
        <a:lstStyle/>
        <a:p>
          <a:endParaRPr lang="es-US"/>
        </a:p>
      </dgm:t>
    </dgm:pt>
    <dgm:pt modelId="{B31ADACA-842A-4B41-9A6C-F0FE7198882E}" type="pres">
      <dgm:prSet presAssocID="{CEEEA459-D90B-46A2-9D15-CFE5A2A8E052}" presName="sibTrans" presStyleLbl="sibTrans2D1" presStyleIdx="3" presStyleCnt="4"/>
      <dgm:spPr/>
      <dgm:t>
        <a:bodyPr/>
        <a:lstStyle/>
        <a:p>
          <a:endParaRPr lang="es-US"/>
        </a:p>
      </dgm:t>
    </dgm:pt>
    <dgm:pt modelId="{6DCCA2F4-C95B-43E0-A860-D7000A7AD26D}" type="pres">
      <dgm:prSet presAssocID="{CEEEA459-D90B-46A2-9D15-CFE5A2A8E052}" presName="connectorText" presStyleLbl="sibTrans2D1" presStyleIdx="3" presStyleCnt="4"/>
      <dgm:spPr/>
      <dgm:t>
        <a:bodyPr/>
        <a:lstStyle/>
        <a:p>
          <a:endParaRPr lang="es-US"/>
        </a:p>
      </dgm:t>
    </dgm:pt>
    <dgm:pt modelId="{5E48BD40-4ADC-423F-883E-BCD142CE0B29}" type="pres">
      <dgm:prSet presAssocID="{010A88D4-700A-422A-8C08-ABAA80323A8F}" presName="node" presStyleLbl="node1" presStyleIdx="4" presStyleCnt="5">
        <dgm:presLayoutVars>
          <dgm:bulletEnabled val="1"/>
        </dgm:presLayoutVars>
      </dgm:prSet>
      <dgm:spPr/>
      <dgm:t>
        <a:bodyPr/>
        <a:lstStyle/>
        <a:p>
          <a:endParaRPr lang="es-US"/>
        </a:p>
      </dgm:t>
    </dgm:pt>
  </dgm:ptLst>
  <dgm:cxnLst>
    <dgm:cxn modelId="{ED3880AC-9510-4732-8C27-6772E7618387}" type="presOf" srcId="{7139FA55-0C52-4279-8524-3EBA24BBD9D3}" destId="{743AE748-568B-469B-884F-A41D1C662BF5}" srcOrd="0" destOrd="0" presId="urn:microsoft.com/office/officeart/2005/8/layout/process5"/>
    <dgm:cxn modelId="{98B76734-482C-45AB-A3D7-B9A40987C529}" type="presOf" srcId="{71C6BC7F-7A2E-4CAD-896B-B15605C8C513}" destId="{E2EBF635-0568-4366-A18C-0CF26CB3CE51}" srcOrd="0" destOrd="0" presId="urn:microsoft.com/office/officeart/2005/8/layout/process5"/>
    <dgm:cxn modelId="{82C62EDB-EAE2-4928-88EA-A3C26B4D4DF1}" srcId="{0A75203E-E720-41AF-81CC-BD117D376B8C}" destId="{010A88D4-700A-422A-8C08-ABAA80323A8F}" srcOrd="4" destOrd="0" parTransId="{1219C720-659F-4614-87E0-6C324E7650F8}" sibTransId="{EE349ECF-E487-495E-A3CF-C80804E15F08}"/>
    <dgm:cxn modelId="{0B784A1C-3F8F-4ECE-BCBF-C8E867F3E916}" type="presOf" srcId="{1FEDD11C-5FB1-4FF1-B171-BDF86D7367FC}" destId="{EDAC9688-149F-412E-A3C1-631D0FB6810B}" srcOrd="0" destOrd="0" presId="urn:microsoft.com/office/officeart/2005/8/layout/process5"/>
    <dgm:cxn modelId="{4146796F-4451-4CD5-9E4F-214659675FBE}" type="presOf" srcId="{39FC9B9F-ABC4-4864-AD49-39910BFC0703}" destId="{DE4FDB39-8BF6-4064-B713-D941C8A969D5}" srcOrd="0" destOrd="0" presId="urn:microsoft.com/office/officeart/2005/8/layout/process5"/>
    <dgm:cxn modelId="{AC0775DF-10D6-4F10-9A76-35C457ECD28D}" type="presOf" srcId="{CEEEA459-D90B-46A2-9D15-CFE5A2A8E052}" destId="{6DCCA2F4-C95B-43E0-A860-D7000A7AD26D}" srcOrd="1" destOrd="0" presId="urn:microsoft.com/office/officeart/2005/8/layout/process5"/>
    <dgm:cxn modelId="{6151D9B2-3D50-475D-85CA-F36344190861}" type="presOf" srcId="{7139FA55-0C52-4279-8524-3EBA24BBD9D3}" destId="{D2CB7C64-9C94-4746-B70B-1E4DF2A5FC7E}" srcOrd="1" destOrd="0" presId="urn:microsoft.com/office/officeart/2005/8/layout/process5"/>
    <dgm:cxn modelId="{1B0C9898-FA49-48CE-B6B3-197CD8A9ED57}" srcId="{0A75203E-E720-41AF-81CC-BD117D376B8C}" destId="{71C6BC7F-7A2E-4CAD-896B-B15605C8C513}" srcOrd="0" destOrd="0" parTransId="{03757344-0239-4629-88A9-D3A099FB33BE}" sibTransId="{44D49F7C-9E13-4E09-8581-72F841D8B832}"/>
    <dgm:cxn modelId="{7A136910-653E-4CC2-AA28-41B2D6132B17}" type="presOf" srcId="{44D49F7C-9E13-4E09-8581-72F841D8B832}" destId="{BB46151F-24FA-4DD3-9ABD-EE12A3ECFD77}" srcOrd="0" destOrd="0" presId="urn:microsoft.com/office/officeart/2005/8/layout/process5"/>
    <dgm:cxn modelId="{EB1BE948-EFEA-448D-B4FE-92AC7588A43B}" type="presOf" srcId="{CF8C5D29-F363-4D90-B0E7-D0B70D890018}" destId="{102FF781-857B-4FF1-91BB-EC1666A72DAD}" srcOrd="1" destOrd="0" presId="urn:microsoft.com/office/officeart/2005/8/layout/process5"/>
    <dgm:cxn modelId="{EC08E99D-C387-43A7-9680-545FF92AD7E3}" type="presOf" srcId="{010A88D4-700A-422A-8C08-ABAA80323A8F}" destId="{5E48BD40-4ADC-423F-883E-BCD142CE0B29}" srcOrd="0" destOrd="0" presId="urn:microsoft.com/office/officeart/2005/8/layout/process5"/>
    <dgm:cxn modelId="{5499CF74-026B-447F-A67A-C27977FE274D}" type="presOf" srcId="{A78E6F56-3430-4020-8C3C-4A7DB6B76A92}" destId="{7D842011-56B5-4A3B-94CF-406BECF5E423}" srcOrd="0" destOrd="0" presId="urn:microsoft.com/office/officeart/2005/8/layout/process5"/>
    <dgm:cxn modelId="{16353ECB-A0D4-4823-B3BC-F7BC5038AD34}" srcId="{0A75203E-E720-41AF-81CC-BD117D376B8C}" destId="{A78E6F56-3430-4020-8C3C-4A7DB6B76A92}" srcOrd="1" destOrd="0" parTransId="{22ADDD81-6B45-410D-A364-54C2486F1C73}" sibTransId="{CF8C5D29-F363-4D90-B0E7-D0B70D890018}"/>
    <dgm:cxn modelId="{4C22E9EE-28D6-4F35-A814-B913199D00AA}" type="presOf" srcId="{44D49F7C-9E13-4E09-8581-72F841D8B832}" destId="{4CD73358-16FA-468F-BC00-EB8C9EB4E589}" srcOrd="1" destOrd="0" presId="urn:microsoft.com/office/officeart/2005/8/layout/process5"/>
    <dgm:cxn modelId="{2BB812C1-FDE6-4906-A621-539714546386}" type="presOf" srcId="{CEEEA459-D90B-46A2-9D15-CFE5A2A8E052}" destId="{B31ADACA-842A-4B41-9A6C-F0FE7198882E}" srcOrd="0" destOrd="0" presId="urn:microsoft.com/office/officeart/2005/8/layout/process5"/>
    <dgm:cxn modelId="{75E8DD61-5039-42EF-A903-C8C94F2ABFDA}" srcId="{0A75203E-E720-41AF-81CC-BD117D376B8C}" destId="{39FC9B9F-ABC4-4864-AD49-39910BFC0703}" srcOrd="2" destOrd="0" parTransId="{176E1BBE-0258-4C23-925D-6F84CBC46A9B}" sibTransId="{7139FA55-0C52-4279-8524-3EBA24BBD9D3}"/>
    <dgm:cxn modelId="{CE8773AB-E12C-45B4-B907-10AD779FD7B6}" srcId="{0A75203E-E720-41AF-81CC-BD117D376B8C}" destId="{1FEDD11C-5FB1-4FF1-B171-BDF86D7367FC}" srcOrd="3" destOrd="0" parTransId="{F09FD861-F6A8-48A5-BABE-BAD811E6DF96}" sibTransId="{CEEEA459-D90B-46A2-9D15-CFE5A2A8E052}"/>
    <dgm:cxn modelId="{7FC64208-BD06-46BB-BA51-8D6C02802DD7}" type="presOf" srcId="{CF8C5D29-F363-4D90-B0E7-D0B70D890018}" destId="{9357AAEA-16B3-482F-A278-3F95B8D58169}" srcOrd="0" destOrd="0" presId="urn:microsoft.com/office/officeart/2005/8/layout/process5"/>
    <dgm:cxn modelId="{D02C1D7C-D917-4148-BE73-6090A8D80842}" type="presOf" srcId="{0A75203E-E720-41AF-81CC-BD117D376B8C}" destId="{EFFAF391-1D0E-43D9-BF9F-AC12BDE819B0}" srcOrd="0" destOrd="0" presId="urn:microsoft.com/office/officeart/2005/8/layout/process5"/>
    <dgm:cxn modelId="{D79C89FC-40FF-43CF-838F-B382B8165F21}" type="presParOf" srcId="{EFFAF391-1D0E-43D9-BF9F-AC12BDE819B0}" destId="{E2EBF635-0568-4366-A18C-0CF26CB3CE51}" srcOrd="0" destOrd="0" presId="urn:microsoft.com/office/officeart/2005/8/layout/process5"/>
    <dgm:cxn modelId="{88B86AFD-53E8-4262-957B-E1753EF75333}" type="presParOf" srcId="{EFFAF391-1D0E-43D9-BF9F-AC12BDE819B0}" destId="{BB46151F-24FA-4DD3-9ABD-EE12A3ECFD77}" srcOrd="1" destOrd="0" presId="urn:microsoft.com/office/officeart/2005/8/layout/process5"/>
    <dgm:cxn modelId="{737C4306-E8BB-432E-A8CC-128AF59C10B5}" type="presParOf" srcId="{BB46151F-24FA-4DD3-9ABD-EE12A3ECFD77}" destId="{4CD73358-16FA-468F-BC00-EB8C9EB4E589}" srcOrd="0" destOrd="0" presId="urn:microsoft.com/office/officeart/2005/8/layout/process5"/>
    <dgm:cxn modelId="{12298717-20B2-4926-9E98-F17C69B81F48}" type="presParOf" srcId="{EFFAF391-1D0E-43D9-BF9F-AC12BDE819B0}" destId="{7D842011-56B5-4A3B-94CF-406BECF5E423}" srcOrd="2" destOrd="0" presId="urn:microsoft.com/office/officeart/2005/8/layout/process5"/>
    <dgm:cxn modelId="{B0EAF55F-2E20-42A5-B32C-81FBDB7F5D38}" type="presParOf" srcId="{EFFAF391-1D0E-43D9-BF9F-AC12BDE819B0}" destId="{9357AAEA-16B3-482F-A278-3F95B8D58169}" srcOrd="3" destOrd="0" presId="urn:microsoft.com/office/officeart/2005/8/layout/process5"/>
    <dgm:cxn modelId="{4A5D970E-7585-49E3-A6FA-997CB419CBAF}" type="presParOf" srcId="{9357AAEA-16B3-482F-A278-3F95B8D58169}" destId="{102FF781-857B-4FF1-91BB-EC1666A72DAD}" srcOrd="0" destOrd="0" presId="urn:microsoft.com/office/officeart/2005/8/layout/process5"/>
    <dgm:cxn modelId="{1F4D86D1-9026-4301-9272-F26870D3E1A9}" type="presParOf" srcId="{EFFAF391-1D0E-43D9-BF9F-AC12BDE819B0}" destId="{DE4FDB39-8BF6-4064-B713-D941C8A969D5}" srcOrd="4" destOrd="0" presId="urn:microsoft.com/office/officeart/2005/8/layout/process5"/>
    <dgm:cxn modelId="{0C5BCCD6-CA8D-4D29-9AD6-6CFA6A52F3ED}" type="presParOf" srcId="{EFFAF391-1D0E-43D9-BF9F-AC12BDE819B0}" destId="{743AE748-568B-469B-884F-A41D1C662BF5}" srcOrd="5" destOrd="0" presId="urn:microsoft.com/office/officeart/2005/8/layout/process5"/>
    <dgm:cxn modelId="{32644E26-B54D-42B5-AA95-82819E710C9E}" type="presParOf" srcId="{743AE748-568B-469B-884F-A41D1C662BF5}" destId="{D2CB7C64-9C94-4746-B70B-1E4DF2A5FC7E}" srcOrd="0" destOrd="0" presId="urn:microsoft.com/office/officeart/2005/8/layout/process5"/>
    <dgm:cxn modelId="{1B723ABD-CEEF-4AC8-AB4C-E802688D8AB7}" type="presParOf" srcId="{EFFAF391-1D0E-43D9-BF9F-AC12BDE819B0}" destId="{EDAC9688-149F-412E-A3C1-631D0FB6810B}" srcOrd="6" destOrd="0" presId="urn:microsoft.com/office/officeart/2005/8/layout/process5"/>
    <dgm:cxn modelId="{9ECF447B-B708-482A-82BE-6E7C90C4DC54}" type="presParOf" srcId="{EFFAF391-1D0E-43D9-BF9F-AC12BDE819B0}" destId="{B31ADACA-842A-4B41-9A6C-F0FE7198882E}" srcOrd="7" destOrd="0" presId="urn:microsoft.com/office/officeart/2005/8/layout/process5"/>
    <dgm:cxn modelId="{A93A5D9E-9599-495C-9A53-9EFB5EA8C96D}" type="presParOf" srcId="{B31ADACA-842A-4B41-9A6C-F0FE7198882E}" destId="{6DCCA2F4-C95B-43E0-A860-D7000A7AD26D}" srcOrd="0" destOrd="0" presId="urn:microsoft.com/office/officeart/2005/8/layout/process5"/>
    <dgm:cxn modelId="{D2AD0C40-C2AD-427E-B0F6-C0EB9982FE38}" type="presParOf" srcId="{EFFAF391-1D0E-43D9-BF9F-AC12BDE819B0}" destId="{5E48BD40-4ADC-423F-883E-BCD142CE0B29}"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F27CAAB-337D-45AB-9233-349AF7E2D1C4}" type="doc">
      <dgm:prSet loTypeId="urn:microsoft.com/office/officeart/2005/8/layout/pyramid4" loCatId="pyramid" qsTypeId="urn:microsoft.com/office/officeart/2005/8/quickstyle/simple1" qsCatId="simple" csTypeId="urn:microsoft.com/office/officeart/2005/8/colors/colorful3" csCatId="colorful" phldr="1"/>
      <dgm:spPr/>
      <dgm:t>
        <a:bodyPr/>
        <a:lstStyle/>
        <a:p>
          <a:endParaRPr lang="es-US"/>
        </a:p>
      </dgm:t>
    </dgm:pt>
    <dgm:pt modelId="{0766CE98-BDBE-4792-AF87-71D54DF2520F}">
      <dgm:prSet phldrT="[Texto]" custT="1"/>
      <dgm:spPr/>
      <dgm:t>
        <a:bodyPr/>
        <a:lstStyle/>
        <a:p>
          <a:r>
            <a:rPr lang="es-CO" sz="1200" b="1" dirty="0" smtClean="0"/>
            <a:t>RÉGIMEN DE INHABILIDADES E INCOMPATIBILIDADES</a:t>
          </a:r>
          <a:endParaRPr lang="es-US" sz="1200" b="1" dirty="0"/>
        </a:p>
      </dgm:t>
    </dgm:pt>
    <dgm:pt modelId="{751F3DB3-976D-4671-9251-76A4C25C27DA}" type="parTrans" cxnId="{32E1C81B-05E2-4350-BAD0-94AA70A3D017}">
      <dgm:prSet/>
      <dgm:spPr/>
      <dgm:t>
        <a:bodyPr/>
        <a:lstStyle/>
        <a:p>
          <a:endParaRPr lang="es-US"/>
        </a:p>
      </dgm:t>
    </dgm:pt>
    <dgm:pt modelId="{4CBD7619-0FD9-48E9-B2EE-2F3B40C3B2B5}" type="sibTrans" cxnId="{32E1C81B-05E2-4350-BAD0-94AA70A3D017}">
      <dgm:prSet/>
      <dgm:spPr/>
      <dgm:t>
        <a:bodyPr/>
        <a:lstStyle/>
        <a:p>
          <a:endParaRPr lang="es-US"/>
        </a:p>
      </dgm:t>
    </dgm:pt>
    <dgm:pt modelId="{0EAAD79A-CB1A-4771-95E7-E21874CEA6D3}">
      <dgm:prSet phldrT="[Texto]"/>
      <dgm:spPr/>
      <dgm:t>
        <a:bodyPr/>
        <a:lstStyle/>
        <a:p>
          <a:r>
            <a:rPr lang="es-CO" b="1" dirty="0" smtClean="0"/>
            <a:t>POTESTADES EXCEPCIONALES</a:t>
          </a:r>
          <a:endParaRPr lang="es-US" b="1" dirty="0"/>
        </a:p>
      </dgm:t>
    </dgm:pt>
    <dgm:pt modelId="{72D1D23C-5341-4AC0-83D4-AAE8A26EC98B}" type="parTrans" cxnId="{93EB1FD8-2BA1-485E-AC1E-B123BAC6BB09}">
      <dgm:prSet/>
      <dgm:spPr/>
      <dgm:t>
        <a:bodyPr/>
        <a:lstStyle/>
        <a:p>
          <a:endParaRPr lang="es-US"/>
        </a:p>
      </dgm:t>
    </dgm:pt>
    <dgm:pt modelId="{E654B425-99D5-40A5-87D3-72FB98413B42}" type="sibTrans" cxnId="{93EB1FD8-2BA1-485E-AC1E-B123BAC6BB09}">
      <dgm:prSet/>
      <dgm:spPr/>
      <dgm:t>
        <a:bodyPr/>
        <a:lstStyle/>
        <a:p>
          <a:endParaRPr lang="es-US"/>
        </a:p>
      </dgm:t>
    </dgm:pt>
    <dgm:pt modelId="{4177219E-DCD4-4F32-8029-76D58711559E}">
      <dgm:prSet phldrT="[Texto]" custT="1"/>
      <dgm:spPr/>
      <dgm:t>
        <a:bodyPr/>
        <a:lstStyle/>
        <a:p>
          <a:endParaRPr lang="es-CO" sz="1200" b="0" dirty="0" smtClean="0"/>
        </a:p>
        <a:p>
          <a:endParaRPr lang="es-CO" sz="1200" b="0" dirty="0" smtClean="0"/>
        </a:p>
        <a:p>
          <a:r>
            <a:rPr lang="es-CO" sz="1200" b="1" dirty="0" smtClean="0"/>
            <a:t>PROCESO DE SELECCIÓN DEL CONTRATISTA</a:t>
          </a:r>
        </a:p>
        <a:p>
          <a:endParaRPr lang="es-CO" sz="1200" b="1" dirty="0" smtClean="0"/>
        </a:p>
        <a:p>
          <a:endParaRPr lang="es-US" sz="1200" b="1" dirty="0"/>
        </a:p>
      </dgm:t>
    </dgm:pt>
    <dgm:pt modelId="{221EE54A-3E06-4FAE-B75E-76B6BCB71593}" type="parTrans" cxnId="{317C8130-B8DB-4373-83FC-16ECFB798D7C}">
      <dgm:prSet/>
      <dgm:spPr/>
      <dgm:t>
        <a:bodyPr/>
        <a:lstStyle/>
        <a:p>
          <a:endParaRPr lang="es-US"/>
        </a:p>
      </dgm:t>
    </dgm:pt>
    <dgm:pt modelId="{FB95EF04-F64C-41E1-8BFD-112FF996CBA0}" type="sibTrans" cxnId="{317C8130-B8DB-4373-83FC-16ECFB798D7C}">
      <dgm:prSet/>
      <dgm:spPr/>
      <dgm:t>
        <a:bodyPr/>
        <a:lstStyle/>
        <a:p>
          <a:endParaRPr lang="es-US"/>
        </a:p>
      </dgm:t>
    </dgm:pt>
    <dgm:pt modelId="{A6851B2E-146C-4EFE-961F-CB73796DC9E2}">
      <dgm:prSet phldrT="[Texto]"/>
      <dgm:spPr/>
      <dgm:t>
        <a:bodyPr/>
        <a:lstStyle/>
        <a:p>
          <a:r>
            <a:rPr lang="es-CO" b="1" dirty="0" smtClean="0"/>
            <a:t>MECANISMOS DE SOLUCIÓN DE CONFLICTOS </a:t>
          </a:r>
          <a:endParaRPr lang="es-US" b="1" dirty="0"/>
        </a:p>
      </dgm:t>
    </dgm:pt>
    <dgm:pt modelId="{35DC2CBA-4F41-47F0-AD53-5A0BCEF1B790}" type="parTrans" cxnId="{0BAB6CCF-090B-4A48-B572-366521BDCFDB}">
      <dgm:prSet/>
      <dgm:spPr/>
      <dgm:t>
        <a:bodyPr/>
        <a:lstStyle/>
        <a:p>
          <a:endParaRPr lang="es-US"/>
        </a:p>
      </dgm:t>
    </dgm:pt>
    <dgm:pt modelId="{D8287549-7443-44C8-B6EB-97ECE38BA512}" type="sibTrans" cxnId="{0BAB6CCF-090B-4A48-B572-366521BDCFDB}">
      <dgm:prSet/>
      <dgm:spPr/>
      <dgm:t>
        <a:bodyPr/>
        <a:lstStyle/>
        <a:p>
          <a:endParaRPr lang="es-US"/>
        </a:p>
      </dgm:t>
    </dgm:pt>
    <dgm:pt modelId="{CED0B465-FE9A-4C5A-A214-E6F32297FF9E}" type="pres">
      <dgm:prSet presAssocID="{8F27CAAB-337D-45AB-9233-349AF7E2D1C4}" presName="compositeShape" presStyleCnt="0">
        <dgm:presLayoutVars>
          <dgm:chMax val="9"/>
          <dgm:dir/>
          <dgm:resizeHandles val="exact"/>
        </dgm:presLayoutVars>
      </dgm:prSet>
      <dgm:spPr/>
      <dgm:t>
        <a:bodyPr/>
        <a:lstStyle/>
        <a:p>
          <a:endParaRPr lang="es-US"/>
        </a:p>
      </dgm:t>
    </dgm:pt>
    <dgm:pt modelId="{7299F839-43A4-4A02-95E0-A7E3B7DA4A08}" type="pres">
      <dgm:prSet presAssocID="{8F27CAAB-337D-45AB-9233-349AF7E2D1C4}" presName="triangle1" presStyleLbl="node1" presStyleIdx="0" presStyleCnt="4">
        <dgm:presLayoutVars>
          <dgm:bulletEnabled val="1"/>
        </dgm:presLayoutVars>
      </dgm:prSet>
      <dgm:spPr/>
      <dgm:t>
        <a:bodyPr/>
        <a:lstStyle/>
        <a:p>
          <a:endParaRPr lang="es-US"/>
        </a:p>
      </dgm:t>
    </dgm:pt>
    <dgm:pt modelId="{F0A49BDC-7003-4395-9F8A-55B690FA0274}" type="pres">
      <dgm:prSet presAssocID="{8F27CAAB-337D-45AB-9233-349AF7E2D1C4}" presName="triangle2" presStyleLbl="node1" presStyleIdx="1" presStyleCnt="4">
        <dgm:presLayoutVars>
          <dgm:bulletEnabled val="1"/>
        </dgm:presLayoutVars>
      </dgm:prSet>
      <dgm:spPr/>
      <dgm:t>
        <a:bodyPr/>
        <a:lstStyle/>
        <a:p>
          <a:endParaRPr lang="es-US"/>
        </a:p>
      </dgm:t>
    </dgm:pt>
    <dgm:pt modelId="{349E1BD9-1697-4549-A792-03891B8662FC}" type="pres">
      <dgm:prSet presAssocID="{8F27CAAB-337D-45AB-9233-349AF7E2D1C4}" presName="triangle3" presStyleLbl="node1" presStyleIdx="2" presStyleCnt="4">
        <dgm:presLayoutVars>
          <dgm:bulletEnabled val="1"/>
        </dgm:presLayoutVars>
      </dgm:prSet>
      <dgm:spPr/>
      <dgm:t>
        <a:bodyPr/>
        <a:lstStyle/>
        <a:p>
          <a:endParaRPr lang="es-US"/>
        </a:p>
      </dgm:t>
    </dgm:pt>
    <dgm:pt modelId="{3C4EE450-1DC4-447D-A0F1-18217D8FC197}" type="pres">
      <dgm:prSet presAssocID="{8F27CAAB-337D-45AB-9233-349AF7E2D1C4}" presName="triangle4" presStyleLbl="node1" presStyleIdx="3" presStyleCnt="4">
        <dgm:presLayoutVars>
          <dgm:bulletEnabled val="1"/>
        </dgm:presLayoutVars>
      </dgm:prSet>
      <dgm:spPr/>
      <dgm:t>
        <a:bodyPr/>
        <a:lstStyle/>
        <a:p>
          <a:endParaRPr lang="es-US"/>
        </a:p>
      </dgm:t>
    </dgm:pt>
  </dgm:ptLst>
  <dgm:cxnLst>
    <dgm:cxn modelId="{93EB1FD8-2BA1-485E-AC1E-B123BAC6BB09}" srcId="{8F27CAAB-337D-45AB-9233-349AF7E2D1C4}" destId="{0EAAD79A-CB1A-4771-95E7-E21874CEA6D3}" srcOrd="1" destOrd="0" parTransId="{72D1D23C-5341-4AC0-83D4-AAE8A26EC98B}" sibTransId="{E654B425-99D5-40A5-87D3-72FB98413B42}"/>
    <dgm:cxn modelId="{317C8130-B8DB-4373-83FC-16ECFB798D7C}" srcId="{8F27CAAB-337D-45AB-9233-349AF7E2D1C4}" destId="{4177219E-DCD4-4F32-8029-76D58711559E}" srcOrd="2" destOrd="0" parTransId="{221EE54A-3E06-4FAE-B75E-76B6BCB71593}" sibTransId="{FB95EF04-F64C-41E1-8BFD-112FF996CBA0}"/>
    <dgm:cxn modelId="{5934D90E-7BCA-4EBB-BE21-83B2881CB5AC}" type="presOf" srcId="{A6851B2E-146C-4EFE-961F-CB73796DC9E2}" destId="{3C4EE450-1DC4-447D-A0F1-18217D8FC197}" srcOrd="0" destOrd="0" presId="urn:microsoft.com/office/officeart/2005/8/layout/pyramid4"/>
    <dgm:cxn modelId="{E2EB7EFD-812F-41F5-8512-E6CA810415AB}" type="presOf" srcId="{8F27CAAB-337D-45AB-9233-349AF7E2D1C4}" destId="{CED0B465-FE9A-4C5A-A214-E6F32297FF9E}" srcOrd="0" destOrd="0" presId="urn:microsoft.com/office/officeart/2005/8/layout/pyramid4"/>
    <dgm:cxn modelId="{85F08299-09B3-4C2D-BAA7-F1B0573CF4EC}" type="presOf" srcId="{0EAAD79A-CB1A-4771-95E7-E21874CEA6D3}" destId="{F0A49BDC-7003-4395-9F8A-55B690FA0274}" srcOrd="0" destOrd="0" presId="urn:microsoft.com/office/officeart/2005/8/layout/pyramid4"/>
    <dgm:cxn modelId="{0BAB6CCF-090B-4A48-B572-366521BDCFDB}" srcId="{8F27CAAB-337D-45AB-9233-349AF7E2D1C4}" destId="{A6851B2E-146C-4EFE-961F-CB73796DC9E2}" srcOrd="3" destOrd="0" parTransId="{35DC2CBA-4F41-47F0-AD53-5A0BCEF1B790}" sibTransId="{D8287549-7443-44C8-B6EB-97ECE38BA512}"/>
    <dgm:cxn modelId="{29F37419-0121-49AC-83CE-4C8BC4704D64}" type="presOf" srcId="{4177219E-DCD4-4F32-8029-76D58711559E}" destId="{349E1BD9-1697-4549-A792-03891B8662FC}" srcOrd="0" destOrd="0" presId="urn:microsoft.com/office/officeart/2005/8/layout/pyramid4"/>
    <dgm:cxn modelId="{3E6DA0C2-3ADD-4D40-B42C-E28CDDD2D5B9}" type="presOf" srcId="{0766CE98-BDBE-4792-AF87-71D54DF2520F}" destId="{7299F839-43A4-4A02-95E0-A7E3B7DA4A08}" srcOrd="0" destOrd="0" presId="urn:microsoft.com/office/officeart/2005/8/layout/pyramid4"/>
    <dgm:cxn modelId="{32E1C81B-05E2-4350-BAD0-94AA70A3D017}" srcId="{8F27CAAB-337D-45AB-9233-349AF7E2D1C4}" destId="{0766CE98-BDBE-4792-AF87-71D54DF2520F}" srcOrd="0" destOrd="0" parTransId="{751F3DB3-976D-4671-9251-76A4C25C27DA}" sibTransId="{4CBD7619-0FD9-48E9-B2EE-2F3B40C3B2B5}"/>
    <dgm:cxn modelId="{862CEAEE-1F28-42AC-B91E-2FC1C193ACA8}" type="presParOf" srcId="{CED0B465-FE9A-4C5A-A214-E6F32297FF9E}" destId="{7299F839-43A4-4A02-95E0-A7E3B7DA4A08}" srcOrd="0" destOrd="0" presId="urn:microsoft.com/office/officeart/2005/8/layout/pyramid4"/>
    <dgm:cxn modelId="{70854ECC-656E-46CB-BAB9-5D82CB474E16}" type="presParOf" srcId="{CED0B465-FE9A-4C5A-A214-E6F32297FF9E}" destId="{F0A49BDC-7003-4395-9F8A-55B690FA0274}" srcOrd="1" destOrd="0" presId="urn:microsoft.com/office/officeart/2005/8/layout/pyramid4"/>
    <dgm:cxn modelId="{4F764EF7-2C4D-47A1-85E0-83A63D1BA630}" type="presParOf" srcId="{CED0B465-FE9A-4C5A-A214-E6F32297FF9E}" destId="{349E1BD9-1697-4549-A792-03891B8662FC}" srcOrd="2" destOrd="0" presId="urn:microsoft.com/office/officeart/2005/8/layout/pyramid4"/>
    <dgm:cxn modelId="{3CDF1FD0-5435-4FC3-918A-F21F916DDD81}" type="presParOf" srcId="{CED0B465-FE9A-4C5A-A214-E6F32297FF9E}" destId="{3C4EE450-1DC4-447D-A0F1-18217D8FC197}"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6B0FCD-1015-4CE5-A2EB-1824D626C445}"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s-US"/>
        </a:p>
      </dgm:t>
    </dgm:pt>
    <dgm:pt modelId="{F440BEBE-D5FB-4CC1-984F-CE50A7ECBD92}">
      <dgm:prSet phldrT="[Texto]"/>
      <dgm:spPr/>
      <dgm:t>
        <a:bodyPr/>
        <a:lstStyle/>
        <a:p>
          <a:pPr algn="just"/>
          <a:r>
            <a:rPr lang="es-CO" dirty="0" smtClean="0"/>
            <a:t>ART. 1603 C.C. POSTULADO DE LA BUENA FE CONTRACTUAL “LOS CONTRATOS DEBEN EJECUTARSE DE BUENA FE, Y POR CONSIGUIENTE OBLIGAN NO SÓLO A LO QUE EN ELLOS SE EXPRESA, SINO A TODAS LAS COSAS QUE EMANAN PRECISAMENTE DE LA NATURALEZA DE LA OBLIGACIÓN, O QUE POR LA LEY PERTENECEN A ELLA” </a:t>
          </a:r>
          <a:endParaRPr lang="es-US" dirty="0"/>
        </a:p>
      </dgm:t>
    </dgm:pt>
    <dgm:pt modelId="{BAF4E3D5-BECF-42F8-8335-7595767327B8}" type="parTrans" cxnId="{FCAA53D0-1A55-4CF5-9B33-8A738B66DCC9}">
      <dgm:prSet/>
      <dgm:spPr/>
      <dgm:t>
        <a:bodyPr/>
        <a:lstStyle/>
        <a:p>
          <a:endParaRPr lang="es-US"/>
        </a:p>
      </dgm:t>
    </dgm:pt>
    <dgm:pt modelId="{8FDEF439-0610-4ED7-B87A-389C15B31326}" type="sibTrans" cxnId="{FCAA53D0-1A55-4CF5-9B33-8A738B66DCC9}">
      <dgm:prSet/>
      <dgm:spPr/>
      <dgm:t>
        <a:bodyPr/>
        <a:lstStyle/>
        <a:p>
          <a:endParaRPr lang="es-US"/>
        </a:p>
      </dgm:t>
    </dgm:pt>
    <dgm:pt modelId="{85F92D43-8F63-4CE8-AC1E-21E016ECE180}">
      <dgm:prSet phldrT="[Texto]"/>
      <dgm:spPr/>
      <dgm:t>
        <a:bodyPr/>
        <a:lstStyle/>
        <a:p>
          <a:pPr algn="just"/>
          <a:r>
            <a:rPr lang="es-CO" dirty="0" smtClean="0"/>
            <a:t>A LOS ARTÍCULOS DEL C.C. HAY QUE AGREGAR EL ART. 8 DE LA LEY 153 DE 1887 “CUANDO NO HAYA LEY EXACTAMENTE APLICABLE AL CASO CONTROVERTIDO, SE APLICARÁN LAS LEYES QUE REGULEN CASOS O MATERIAS SEMEJANTES , Y EN SU DEFECTO, LA DOCTRINA CONSTITUCIONAL Y LAS REGLAS GENERALES DE DERECHO”</a:t>
          </a:r>
          <a:endParaRPr lang="es-US" dirty="0"/>
        </a:p>
      </dgm:t>
    </dgm:pt>
    <dgm:pt modelId="{4286C1D7-AE58-4C3A-9F9E-4B0852656EA7}" type="parTrans" cxnId="{8140A0E1-04BD-4069-A175-0ED29244AA13}">
      <dgm:prSet/>
      <dgm:spPr/>
      <dgm:t>
        <a:bodyPr/>
        <a:lstStyle/>
        <a:p>
          <a:endParaRPr lang="es-US"/>
        </a:p>
      </dgm:t>
    </dgm:pt>
    <dgm:pt modelId="{F5D4CA39-1E59-48B7-9AAC-846333A9BCD5}" type="sibTrans" cxnId="{8140A0E1-04BD-4069-A175-0ED29244AA13}">
      <dgm:prSet/>
      <dgm:spPr/>
      <dgm:t>
        <a:bodyPr/>
        <a:lstStyle/>
        <a:p>
          <a:endParaRPr lang="es-US"/>
        </a:p>
      </dgm:t>
    </dgm:pt>
    <dgm:pt modelId="{A34E6EAF-8B26-465A-A4A8-E1927577D652}" type="pres">
      <dgm:prSet presAssocID="{6F6B0FCD-1015-4CE5-A2EB-1824D626C445}" presName="linear" presStyleCnt="0">
        <dgm:presLayoutVars>
          <dgm:animLvl val="lvl"/>
          <dgm:resizeHandles val="exact"/>
        </dgm:presLayoutVars>
      </dgm:prSet>
      <dgm:spPr/>
      <dgm:t>
        <a:bodyPr/>
        <a:lstStyle/>
        <a:p>
          <a:endParaRPr lang="es-US"/>
        </a:p>
      </dgm:t>
    </dgm:pt>
    <dgm:pt modelId="{2EB0B2AE-9CE1-4F4B-AE4B-7A248A356440}" type="pres">
      <dgm:prSet presAssocID="{F440BEBE-D5FB-4CC1-984F-CE50A7ECBD92}" presName="parentText" presStyleLbl="node1" presStyleIdx="0" presStyleCnt="2">
        <dgm:presLayoutVars>
          <dgm:chMax val="0"/>
          <dgm:bulletEnabled val="1"/>
        </dgm:presLayoutVars>
      </dgm:prSet>
      <dgm:spPr/>
      <dgm:t>
        <a:bodyPr/>
        <a:lstStyle/>
        <a:p>
          <a:endParaRPr lang="es-US"/>
        </a:p>
      </dgm:t>
    </dgm:pt>
    <dgm:pt modelId="{F3EE155F-7986-420E-B145-CE823ADD588D}" type="pres">
      <dgm:prSet presAssocID="{8FDEF439-0610-4ED7-B87A-389C15B31326}" presName="spacer" presStyleCnt="0"/>
      <dgm:spPr/>
      <dgm:t>
        <a:bodyPr/>
        <a:lstStyle/>
        <a:p>
          <a:endParaRPr lang="es-CO"/>
        </a:p>
      </dgm:t>
    </dgm:pt>
    <dgm:pt modelId="{83B8C5E7-8AFF-451F-9152-7DE58664BD0B}" type="pres">
      <dgm:prSet presAssocID="{85F92D43-8F63-4CE8-AC1E-21E016ECE180}" presName="parentText" presStyleLbl="node1" presStyleIdx="1" presStyleCnt="2" custScaleY="127171">
        <dgm:presLayoutVars>
          <dgm:chMax val="0"/>
          <dgm:bulletEnabled val="1"/>
        </dgm:presLayoutVars>
      </dgm:prSet>
      <dgm:spPr/>
      <dgm:t>
        <a:bodyPr/>
        <a:lstStyle/>
        <a:p>
          <a:endParaRPr lang="es-US"/>
        </a:p>
      </dgm:t>
    </dgm:pt>
  </dgm:ptLst>
  <dgm:cxnLst>
    <dgm:cxn modelId="{8140A0E1-04BD-4069-A175-0ED29244AA13}" srcId="{6F6B0FCD-1015-4CE5-A2EB-1824D626C445}" destId="{85F92D43-8F63-4CE8-AC1E-21E016ECE180}" srcOrd="1" destOrd="0" parTransId="{4286C1D7-AE58-4C3A-9F9E-4B0852656EA7}" sibTransId="{F5D4CA39-1E59-48B7-9AAC-846333A9BCD5}"/>
    <dgm:cxn modelId="{FCAA53D0-1A55-4CF5-9B33-8A738B66DCC9}" srcId="{6F6B0FCD-1015-4CE5-A2EB-1824D626C445}" destId="{F440BEBE-D5FB-4CC1-984F-CE50A7ECBD92}" srcOrd="0" destOrd="0" parTransId="{BAF4E3D5-BECF-42F8-8335-7595767327B8}" sibTransId="{8FDEF439-0610-4ED7-B87A-389C15B31326}"/>
    <dgm:cxn modelId="{297C317A-5D69-4897-BB33-8ECE00A5ACB8}" type="presOf" srcId="{F440BEBE-D5FB-4CC1-984F-CE50A7ECBD92}" destId="{2EB0B2AE-9CE1-4F4B-AE4B-7A248A356440}" srcOrd="0" destOrd="0" presId="urn:microsoft.com/office/officeart/2005/8/layout/vList2"/>
    <dgm:cxn modelId="{FEE8CD54-17E9-408F-88CF-B6491E90A3BE}" type="presOf" srcId="{6F6B0FCD-1015-4CE5-A2EB-1824D626C445}" destId="{A34E6EAF-8B26-465A-A4A8-E1927577D652}" srcOrd="0" destOrd="0" presId="urn:microsoft.com/office/officeart/2005/8/layout/vList2"/>
    <dgm:cxn modelId="{0E95D1BC-618B-4188-8DE6-216725336A8D}" type="presOf" srcId="{85F92D43-8F63-4CE8-AC1E-21E016ECE180}" destId="{83B8C5E7-8AFF-451F-9152-7DE58664BD0B}" srcOrd="0" destOrd="0" presId="urn:microsoft.com/office/officeart/2005/8/layout/vList2"/>
    <dgm:cxn modelId="{923D73DA-6202-40AD-89E7-A214C67D4D2C}" type="presParOf" srcId="{A34E6EAF-8B26-465A-A4A8-E1927577D652}" destId="{2EB0B2AE-9CE1-4F4B-AE4B-7A248A356440}" srcOrd="0" destOrd="0" presId="urn:microsoft.com/office/officeart/2005/8/layout/vList2"/>
    <dgm:cxn modelId="{F071B26A-A544-412A-B3D5-D5EE54361956}" type="presParOf" srcId="{A34E6EAF-8B26-465A-A4A8-E1927577D652}" destId="{F3EE155F-7986-420E-B145-CE823ADD588D}" srcOrd="1" destOrd="0" presId="urn:microsoft.com/office/officeart/2005/8/layout/vList2"/>
    <dgm:cxn modelId="{5C6D077D-498F-488A-9AA6-7DFB5229494A}" type="presParOf" srcId="{A34E6EAF-8B26-465A-A4A8-E1927577D652}" destId="{83B8C5E7-8AFF-451F-9152-7DE58664BD0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9258EF-5F61-43E0-9E59-00A954748685}"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es-ES"/>
        </a:p>
      </dgm:t>
    </dgm:pt>
    <dgm:pt modelId="{F388FF48-F876-4610-B7B7-A86B2B7B9955}" type="asst">
      <dgm:prSet phldrT="[Texto]"/>
      <dgm:spPr/>
      <dgm:t>
        <a:bodyPr/>
        <a:lstStyle/>
        <a:p>
          <a:r>
            <a:rPr lang="es-ES"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ESTRUCTURA DE LA ORGANIZACIÓN</a:t>
          </a:r>
          <a:endParaRPr lang="es-ES" dirty="0"/>
        </a:p>
      </dgm:t>
    </dgm:pt>
    <dgm:pt modelId="{D85CE769-C82E-4852-AFEB-6792EC7ACC48}" type="parTrans" cxnId="{26B4DF64-2FB8-4497-9718-A18D05E93C1A}">
      <dgm:prSet/>
      <dgm:spPr/>
      <dgm:t>
        <a:bodyPr/>
        <a:lstStyle/>
        <a:p>
          <a:endParaRPr lang="es-ES"/>
        </a:p>
      </dgm:t>
    </dgm:pt>
    <dgm:pt modelId="{45A13329-B278-4188-81F3-039B0898898F}" type="sibTrans" cxnId="{26B4DF64-2FB8-4497-9718-A18D05E93C1A}">
      <dgm:prSet/>
      <dgm:spPr/>
      <dgm:t>
        <a:bodyPr/>
        <a:lstStyle/>
        <a:p>
          <a:endParaRPr lang="es-ES"/>
        </a:p>
      </dgm:t>
    </dgm:pt>
    <dgm:pt modelId="{68ECB361-7260-472F-936A-100C0C0A6517}">
      <dgm:prSet phldrT="[Texto]"/>
      <dgm:spPr/>
      <dgm:t>
        <a:bodyPr/>
        <a:lstStyle/>
        <a:p>
          <a:r>
            <a:rPr lang="es-ES" dirty="0" smtClean="0"/>
            <a:t>Dependencia</a:t>
          </a:r>
          <a:endParaRPr lang="es-ES" dirty="0"/>
        </a:p>
      </dgm:t>
    </dgm:pt>
    <dgm:pt modelId="{4041C3D4-97E0-4270-8358-D8C9B13B6A13}" type="parTrans" cxnId="{4F2D6B6F-D24C-4B6D-B7F9-FA7D8DB58563}">
      <dgm:prSet/>
      <dgm:spPr/>
      <dgm:t>
        <a:bodyPr/>
        <a:lstStyle/>
        <a:p>
          <a:endParaRPr lang="es-ES"/>
        </a:p>
      </dgm:t>
    </dgm:pt>
    <dgm:pt modelId="{3F6E2449-9BAE-4BC7-B929-C47100B1EC80}" type="sibTrans" cxnId="{4F2D6B6F-D24C-4B6D-B7F9-FA7D8DB58563}">
      <dgm:prSet/>
      <dgm:spPr/>
      <dgm:t>
        <a:bodyPr/>
        <a:lstStyle/>
        <a:p>
          <a:endParaRPr lang="es-ES"/>
        </a:p>
      </dgm:t>
    </dgm:pt>
    <dgm:pt modelId="{61A1D2E5-CD53-4A3D-97D3-1D4DEEA34FF9}">
      <dgm:prSet phldrT="[Texto]"/>
      <dgm:spPr/>
      <dgm:t>
        <a:bodyPr/>
        <a:lstStyle/>
        <a:p>
          <a:r>
            <a:rPr lang="es-ES" dirty="0" smtClean="0"/>
            <a:t>Estabilidad</a:t>
          </a:r>
          <a:endParaRPr lang="es-ES" dirty="0"/>
        </a:p>
      </dgm:t>
    </dgm:pt>
    <dgm:pt modelId="{96A4BFDC-101B-481A-93B8-7A40FC27F206}" type="parTrans" cxnId="{CF457D8B-8C9F-47DA-90DD-94EC4FFE3B37}">
      <dgm:prSet/>
      <dgm:spPr/>
      <dgm:t>
        <a:bodyPr/>
        <a:lstStyle/>
        <a:p>
          <a:endParaRPr lang="es-ES"/>
        </a:p>
      </dgm:t>
    </dgm:pt>
    <dgm:pt modelId="{C8A6A4EE-DA89-4A34-809D-C382973384CC}" type="sibTrans" cxnId="{CF457D8B-8C9F-47DA-90DD-94EC4FFE3B37}">
      <dgm:prSet/>
      <dgm:spPr/>
      <dgm:t>
        <a:bodyPr/>
        <a:lstStyle/>
        <a:p>
          <a:endParaRPr lang="es-ES"/>
        </a:p>
      </dgm:t>
    </dgm:pt>
    <dgm:pt modelId="{FBE8BB67-3F2E-41E7-9F68-9D4F0BA67C93}">
      <dgm:prSet phldrT="[Texto]"/>
      <dgm:spPr/>
      <dgm:t>
        <a:bodyPr/>
        <a:lstStyle/>
        <a:p>
          <a:r>
            <a:rPr lang="es-ES" dirty="0" smtClean="0"/>
            <a:t>Cohesión</a:t>
          </a:r>
          <a:endParaRPr lang="es-ES" dirty="0"/>
        </a:p>
      </dgm:t>
    </dgm:pt>
    <dgm:pt modelId="{627B7181-64C5-4B09-AAC8-785398D46946}" type="parTrans" cxnId="{7E642ABB-3922-407E-950F-4E2F85BD1870}">
      <dgm:prSet/>
      <dgm:spPr/>
      <dgm:t>
        <a:bodyPr/>
        <a:lstStyle/>
        <a:p>
          <a:endParaRPr lang="es-ES"/>
        </a:p>
      </dgm:t>
    </dgm:pt>
    <dgm:pt modelId="{3C711EA7-30B1-4822-8993-515700548A9A}" type="sibTrans" cxnId="{7E642ABB-3922-407E-950F-4E2F85BD1870}">
      <dgm:prSet/>
      <dgm:spPr/>
      <dgm:t>
        <a:bodyPr/>
        <a:lstStyle/>
        <a:p>
          <a:endParaRPr lang="es-ES"/>
        </a:p>
      </dgm:t>
    </dgm:pt>
    <dgm:pt modelId="{536CFFA5-83B4-4529-B68A-8972F46AC339}" type="pres">
      <dgm:prSet presAssocID="{A89258EF-5F61-43E0-9E59-00A954748685}" presName="Name0" presStyleCnt="0">
        <dgm:presLayoutVars>
          <dgm:orgChart val="1"/>
          <dgm:chPref val="1"/>
          <dgm:dir/>
          <dgm:animOne val="branch"/>
          <dgm:animLvl val="lvl"/>
          <dgm:resizeHandles/>
        </dgm:presLayoutVars>
      </dgm:prSet>
      <dgm:spPr/>
      <dgm:t>
        <a:bodyPr/>
        <a:lstStyle/>
        <a:p>
          <a:endParaRPr lang="es-ES"/>
        </a:p>
      </dgm:t>
    </dgm:pt>
    <dgm:pt modelId="{3A0E81E8-B7AE-4180-94CD-87CB9A718187}" type="pres">
      <dgm:prSet presAssocID="{F388FF48-F876-4610-B7B7-A86B2B7B9955}" presName="hierRoot1" presStyleCnt="0">
        <dgm:presLayoutVars>
          <dgm:hierBranch val="init"/>
        </dgm:presLayoutVars>
      </dgm:prSet>
      <dgm:spPr/>
    </dgm:pt>
    <dgm:pt modelId="{E73A3770-8864-48CE-9D4E-89531BA1BEF5}" type="pres">
      <dgm:prSet presAssocID="{F388FF48-F876-4610-B7B7-A86B2B7B9955}" presName="rootComposite1" presStyleCnt="0"/>
      <dgm:spPr/>
    </dgm:pt>
    <dgm:pt modelId="{CFFC65AC-6929-40D5-BDF1-1F1FB983AB88}" type="pres">
      <dgm:prSet presAssocID="{F388FF48-F876-4610-B7B7-A86B2B7B9955}" presName="rootText1" presStyleLbl="alignAcc1" presStyleIdx="0" presStyleCnt="0" custScaleX="154803">
        <dgm:presLayoutVars>
          <dgm:chPref val="3"/>
        </dgm:presLayoutVars>
      </dgm:prSet>
      <dgm:spPr/>
      <dgm:t>
        <a:bodyPr/>
        <a:lstStyle/>
        <a:p>
          <a:endParaRPr lang="es-ES"/>
        </a:p>
      </dgm:t>
    </dgm:pt>
    <dgm:pt modelId="{6223C51C-DD3A-4FDF-A36F-07F2583B7D8B}" type="pres">
      <dgm:prSet presAssocID="{F388FF48-F876-4610-B7B7-A86B2B7B9955}" presName="topArc1" presStyleLbl="parChTrans1D1" presStyleIdx="0" presStyleCnt="8"/>
      <dgm:spPr/>
    </dgm:pt>
    <dgm:pt modelId="{21B11D7F-7DD1-4A58-AA95-DCE27B5E5850}" type="pres">
      <dgm:prSet presAssocID="{F388FF48-F876-4610-B7B7-A86B2B7B9955}" presName="bottomArc1" presStyleLbl="parChTrans1D1" presStyleIdx="1" presStyleCnt="8"/>
      <dgm:spPr/>
    </dgm:pt>
    <dgm:pt modelId="{88A5EA85-F247-4908-806E-572EAFE3E512}" type="pres">
      <dgm:prSet presAssocID="{F388FF48-F876-4610-B7B7-A86B2B7B9955}" presName="topConnNode1" presStyleLbl="asst0" presStyleIdx="0" presStyleCnt="0"/>
      <dgm:spPr/>
      <dgm:t>
        <a:bodyPr/>
        <a:lstStyle/>
        <a:p>
          <a:endParaRPr lang="es-ES"/>
        </a:p>
      </dgm:t>
    </dgm:pt>
    <dgm:pt modelId="{BFC763C5-1C43-407F-98FE-CBA23608C7FD}" type="pres">
      <dgm:prSet presAssocID="{F388FF48-F876-4610-B7B7-A86B2B7B9955}" presName="hierChild2" presStyleCnt="0"/>
      <dgm:spPr/>
    </dgm:pt>
    <dgm:pt modelId="{66332158-D491-4109-8E31-3A6E0092AE72}" type="pres">
      <dgm:prSet presAssocID="{4041C3D4-97E0-4270-8358-D8C9B13B6A13}" presName="Name28" presStyleLbl="parChTrans1D2" presStyleIdx="0" presStyleCnt="3"/>
      <dgm:spPr/>
      <dgm:t>
        <a:bodyPr/>
        <a:lstStyle/>
        <a:p>
          <a:endParaRPr lang="es-ES"/>
        </a:p>
      </dgm:t>
    </dgm:pt>
    <dgm:pt modelId="{BDF865DB-F130-430D-A832-69E2A011B03A}" type="pres">
      <dgm:prSet presAssocID="{68ECB361-7260-472F-936A-100C0C0A6517}" presName="hierRoot2" presStyleCnt="0">
        <dgm:presLayoutVars>
          <dgm:hierBranch val="init"/>
        </dgm:presLayoutVars>
      </dgm:prSet>
      <dgm:spPr/>
    </dgm:pt>
    <dgm:pt modelId="{F36245C6-E442-4B61-8BDD-67E04E9C0932}" type="pres">
      <dgm:prSet presAssocID="{68ECB361-7260-472F-936A-100C0C0A6517}" presName="rootComposite2" presStyleCnt="0"/>
      <dgm:spPr/>
    </dgm:pt>
    <dgm:pt modelId="{78E10FA6-37D4-463E-A0DB-54DF7A85BD47}" type="pres">
      <dgm:prSet presAssocID="{68ECB361-7260-472F-936A-100C0C0A6517}" presName="rootText2" presStyleLbl="alignAcc1" presStyleIdx="0" presStyleCnt="0" custScaleY="63133" custLinFactNeighborX="-699" custLinFactNeighborY="-40043">
        <dgm:presLayoutVars>
          <dgm:chPref val="3"/>
        </dgm:presLayoutVars>
      </dgm:prSet>
      <dgm:spPr/>
      <dgm:t>
        <a:bodyPr/>
        <a:lstStyle/>
        <a:p>
          <a:endParaRPr lang="es-ES"/>
        </a:p>
      </dgm:t>
    </dgm:pt>
    <dgm:pt modelId="{77F79CEC-80B1-4CB3-8FA2-D073246FD0D1}" type="pres">
      <dgm:prSet presAssocID="{68ECB361-7260-472F-936A-100C0C0A6517}" presName="topArc2" presStyleLbl="parChTrans1D1" presStyleIdx="2" presStyleCnt="8"/>
      <dgm:spPr/>
    </dgm:pt>
    <dgm:pt modelId="{EFFB68DA-2931-451E-8703-B2C0E8C009AB}" type="pres">
      <dgm:prSet presAssocID="{68ECB361-7260-472F-936A-100C0C0A6517}" presName="bottomArc2" presStyleLbl="parChTrans1D1" presStyleIdx="3" presStyleCnt="8"/>
      <dgm:spPr/>
    </dgm:pt>
    <dgm:pt modelId="{454F275D-80ED-425A-AEE9-EE70020CF1FB}" type="pres">
      <dgm:prSet presAssocID="{68ECB361-7260-472F-936A-100C0C0A6517}" presName="topConnNode2" presStyleLbl="node2" presStyleIdx="0" presStyleCnt="0"/>
      <dgm:spPr/>
      <dgm:t>
        <a:bodyPr/>
        <a:lstStyle/>
        <a:p>
          <a:endParaRPr lang="es-ES"/>
        </a:p>
      </dgm:t>
    </dgm:pt>
    <dgm:pt modelId="{1A30E237-B2FF-4B4B-9201-194D5D8DC493}" type="pres">
      <dgm:prSet presAssocID="{68ECB361-7260-472F-936A-100C0C0A6517}" presName="hierChild4" presStyleCnt="0"/>
      <dgm:spPr/>
    </dgm:pt>
    <dgm:pt modelId="{FFCE8D0C-98E7-447D-9EE3-F8430B9901C0}" type="pres">
      <dgm:prSet presAssocID="{68ECB361-7260-472F-936A-100C0C0A6517}" presName="hierChild5" presStyleCnt="0"/>
      <dgm:spPr/>
    </dgm:pt>
    <dgm:pt modelId="{3EA3F6E1-A4B0-46A2-8AB5-4C756990AC1F}" type="pres">
      <dgm:prSet presAssocID="{96A4BFDC-101B-481A-93B8-7A40FC27F206}" presName="Name28" presStyleLbl="parChTrans1D2" presStyleIdx="1" presStyleCnt="3"/>
      <dgm:spPr/>
      <dgm:t>
        <a:bodyPr/>
        <a:lstStyle/>
        <a:p>
          <a:endParaRPr lang="es-ES"/>
        </a:p>
      </dgm:t>
    </dgm:pt>
    <dgm:pt modelId="{FDB5BBFB-DA18-4BEB-9A00-7EF1948671F9}" type="pres">
      <dgm:prSet presAssocID="{61A1D2E5-CD53-4A3D-97D3-1D4DEEA34FF9}" presName="hierRoot2" presStyleCnt="0">
        <dgm:presLayoutVars>
          <dgm:hierBranch val="init"/>
        </dgm:presLayoutVars>
      </dgm:prSet>
      <dgm:spPr/>
    </dgm:pt>
    <dgm:pt modelId="{60FB057C-3D11-4DB1-AD16-10CE0A7EED94}" type="pres">
      <dgm:prSet presAssocID="{61A1D2E5-CD53-4A3D-97D3-1D4DEEA34FF9}" presName="rootComposite2" presStyleCnt="0"/>
      <dgm:spPr/>
    </dgm:pt>
    <dgm:pt modelId="{D8F1E9A2-D534-4206-B0EE-309CE10C6B43}" type="pres">
      <dgm:prSet presAssocID="{61A1D2E5-CD53-4A3D-97D3-1D4DEEA34FF9}" presName="rootText2" presStyleLbl="alignAcc1" presStyleIdx="0" presStyleCnt="0" custScaleY="63133" custLinFactNeighborX="-1374" custLinFactNeighborY="-40043">
        <dgm:presLayoutVars>
          <dgm:chPref val="3"/>
        </dgm:presLayoutVars>
      </dgm:prSet>
      <dgm:spPr/>
      <dgm:t>
        <a:bodyPr/>
        <a:lstStyle/>
        <a:p>
          <a:endParaRPr lang="es-ES"/>
        </a:p>
      </dgm:t>
    </dgm:pt>
    <dgm:pt modelId="{C3B1B72A-F233-4E8C-894C-EDB365E989F6}" type="pres">
      <dgm:prSet presAssocID="{61A1D2E5-CD53-4A3D-97D3-1D4DEEA34FF9}" presName="topArc2" presStyleLbl="parChTrans1D1" presStyleIdx="4" presStyleCnt="8"/>
      <dgm:spPr/>
    </dgm:pt>
    <dgm:pt modelId="{C331B53B-B5D7-4851-9C97-35DE49D98E59}" type="pres">
      <dgm:prSet presAssocID="{61A1D2E5-CD53-4A3D-97D3-1D4DEEA34FF9}" presName="bottomArc2" presStyleLbl="parChTrans1D1" presStyleIdx="5" presStyleCnt="8"/>
      <dgm:spPr/>
    </dgm:pt>
    <dgm:pt modelId="{95090BDE-C02C-4626-9381-27DB162EE4FC}" type="pres">
      <dgm:prSet presAssocID="{61A1D2E5-CD53-4A3D-97D3-1D4DEEA34FF9}" presName="topConnNode2" presStyleLbl="node2" presStyleIdx="0" presStyleCnt="0"/>
      <dgm:spPr/>
      <dgm:t>
        <a:bodyPr/>
        <a:lstStyle/>
        <a:p>
          <a:endParaRPr lang="es-ES"/>
        </a:p>
      </dgm:t>
    </dgm:pt>
    <dgm:pt modelId="{9987A20C-B8B1-4F65-A7B9-A68F59C7F04B}" type="pres">
      <dgm:prSet presAssocID="{61A1D2E5-CD53-4A3D-97D3-1D4DEEA34FF9}" presName="hierChild4" presStyleCnt="0"/>
      <dgm:spPr/>
    </dgm:pt>
    <dgm:pt modelId="{8C1DB646-E19D-4837-8EDE-07F0E1C8B82C}" type="pres">
      <dgm:prSet presAssocID="{61A1D2E5-CD53-4A3D-97D3-1D4DEEA34FF9}" presName="hierChild5" presStyleCnt="0"/>
      <dgm:spPr/>
    </dgm:pt>
    <dgm:pt modelId="{9869EA8E-3789-4D4D-94E9-53EC268AF0AF}" type="pres">
      <dgm:prSet presAssocID="{627B7181-64C5-4B09-AAC8-785398D46946}" presName="Name28" presStyleLbl="parChTrans1D2" presStyleIdx="2" presStyleCnt="3"/>
      <dgm:spPr/>
      <dgm:t>
        <a:bodyPr/>
        <a:lstStyle/>
        <a:p>
          <a:endParaRPr lang="es-ES"/>
        </a:p>
      </dgm:t>
    </dgm:pt>
    <dgm:pt modelId="{89C40B06-00DC-447B-87C8-8EA1B705CB16}" type="pres">
      <dgm:prSet presAssocID="{FBE8BB67-3F2E-41E7-9F68-9D4F0BA67C93}" presName="hierRoot2" presStyleCnt="0">
        <dgm:presLayoutVars>
          <dgm:hierBranch val="init"/>
        </dgm:presLayoutVars>
      </dgm:prSet>
      <dgm:spPr/>
    </dgm:pt>
    <dgm:pt modelId="{2B6755A0-ED2D-41DB-AC1E-78EEFAFBEF5B}" type="pres">
      <dgm:prSet presAssocID="{FBE8BB67-3F2E-41E7-9F68-9D4F0BA67C93}" presName="rootComposite2" presStyleCnt="0"/>
      <dgm:spPr/>
    </dgm:pt>
    <dgm:pt modelId="{BC6B02BB-BD28-476C-AAE1-198DDC114C41}" type="pres">
      <dgm:prSet presAssocID="{FBE8BB67-3F2E-41E7-9F68-9D4F0BA67C93}" presName="rootText2" presStyleLbl="alignAcc1" presStyleIdx="0" presStyleCnt="0" custScaleY="63133" custLinFactNeighborX="-1374" custLinFactNeighborY="-40043">
        <dgm:presLayoutVars>
          <dgm:chPref val="3"/>
        </dgm:presLayoutVars>
      </dgm:prSet>
      <dgm:spPr/>
      <dgm:t>
        <a:bodyPr/>
        <a:lstStyle/>
        <a:p>
          <a:endParaRPr lang="es-ES"/>
        </a:p>
      </dgm:t>
    </dgm:pt>
    <dgm:pt modelId="{CB5C83FD-E2A0-4FE9-8384-0CE8DD2E3E29}" type="pres">
      <dgm:prSet presAssocID="{FBE8BB67-3F2E-41E7-9F68-9D4F0BA67C93}" presName="topArc2" presStyleLbl="parChTrans1D1" presStyleIdx="6" presStyleCnt="8"/>
      <dgm:spPr/>
    </dgm:pt>
    <dgm:pt modelId="{1E9582E1-1873-4719-BAF5-85E0C8E2FB2C}" type="pres">
      <dgm:prSet presAssocID="{FBE8BB67-3F2E-41E7-9F68-9D4F0BA67C93}" presName="bottomArc2" presStyleLbl="parChTrans1D1" presStyleIdx="7" presStyleCnt="8"/>
      <dgm:spPr/>
    </dgm:pt>
    <dgm:pt modelId="{AE2AA53B-A56F-4259-9B68-E8ACBFAB7B31}" type="pres">
      <dgm:prSet presAssocID="{FBE8BB67-3F2E-41E7-9F68-9D4F0BA67C93}" presName="topConnNode2" presStyleLbl="node2" presStyleIdx="0" presStyleCnt="0"/>
      <dgm:spPr/>
      <dgm:t>
        <a:bodyPr/>
        <a:lstStyle/>
        <a:p>
          <a:endParaRPr lang="es-ES"/>
        </a:p>
      </dgm:t>
    </dgm:pt>
    <dgm:pt modelId="{422A2E60-2DB9-437D-A38B-CA27D88D001E}" type="pres">
      <dgm:prSet presAssocID="{FBE8BB67-3F2E-41E7-9F68-9D4F0BA67C93}" presName="hierChild4" presStyleCnt="0"/>
      <dgm:spPr/>
    </dgm:pt>
    <dgm:pt modelId="{2B0ABB34-BE66-4E75-8CC8-1DCA9A6E7A13}" type="pres">
      <dgm:prSet presAssocID="{FBE8BB67-3F2E-41E7-9F68-9D4F0BA67C93}" presName="hierChild5" presStyleCnt="0"/>
      <dgm:spPr/>
    </dgm:pt>
    <dgm:pt modelId="{FF5E84BF-2A64-40A5-9917-142A95CF1555}" type="pres">
      <dgm:prSet presAssocID="{F388FF48-F876-4610-B7B7-A86B2B7B9955}" presName="hierChild3" presStyleCnt="0"/>
      <dgm:spPr/>
    </dgm:pt>
  </dgm:ptLst>
  <dgm:cxnLst>
    <dgm:cxn modelId="{2109B4BC-8B95-4285-8BDF-560020517C1F}" type="presOf" srcId="{A89258EF-5F61-43E0-9E59-00A954748685}" destId="{536CFFA5-83B4-4529-B68A-8972F46AC339}" srcOrd="0" destOrd="0" presId="urn:microsoft.com/office/officeart/2008/layout/HalfCircleOrganizationChart"/>
    <dgm:cxn modelId="{34EBF74B-2F09-4678-8EA8-C6830B3BA722}" type="presOf" srcId="{627B7181-64C5-4B09-AAC8-785398D46946}" destId="{9869EA8E-3789-4D4D-94E9-53EC268AF0AF}" srcOrd="0" destOrd="0" presId="urn:microsoft.com/office/officeart/2008/layout/HalfCircleOrganizationChart"/>
    <dgm:cxn modelId="{26B4DF64-2FB8-4497-9718-A18D05E93C1A}" srcId="{A89258EF-5F61-43E0-9E59-00A954748685}" destId="{F388FF48-F876-4610-B7B7-A86B2B7B9955}" srcOrd="0" destOrd="0" parTransId="{D85CE769-C82E-4852-AFEB-6792EC7ACC48}" sibTransId="{45A13329-B278-4188-81F3-039B0898898F}"/>
    <dgm:cxn modelId="{455AF193-DCB2-4FD2-AEEB-5E600C7CB0D4}" type="presOf" srcId="{61A1D2E5-CD53-4A3D-97D3-1D4DEEA34FF9}" destId="{95090BDE-C02C-4626-9381-27DB162EE4FC}" srcOrd="1" destOrd="0" presId="urn:microsoft.com/office/officeart/2008/layout/HalfCircleOrganizationChart"/>
    <dgm:cxn modelId="{7E642ABB-3922-407E-950F-4E2F85BD1870}" srcId="{F388FF48-F876-4610-B7B7-A86B2B7B9955}" destId="{FBE8BB67-3F2E-41E7-9F68-9D4F0BA67C93}" srcOrd="2" destOrd="0" parTransId="{627B7181-64C5-4B09-AAC8-785398D46946}" sibTransId="{3C711EA7-30B1-4822-8993-515700548A9A}"/>
    <dgm:cxn modelId="{EEB4BD37-24DE-4E5C-86A6-3BB9999A22C3}" type="presOf" srcId="{F388FF48-F876-4610-B7B7-A86B2B7B9955}" destId="{CFFC65AC-6929-40D5-BDF1-1F1FB983AB88}" srcOrd="0" destOrd="0" presId="urn:microsoft.com/office/officeart/2008/layout/HalfCircleOrganizationChart"/>
    <dgm:cxn modelId="{69BB48D5-7972-4970-BCB4-79C25B859C23}" type="presOf" srcId="{FBE8BB67-3F2E-41E7-9F68-9D4F0BA67C93}" destId="{BC6B02BB-BD28-476C-AAE1-198DDC114C41}" srcOrd="0" destOrd="0" presId="urn:microsoft.com/office/officeart/2008/layout/HalfCircleOrganizationChart"/>
    <dgm:cxn modelId="{2F734E81-2488-44EE-B23A-212213167F01}" type="presOf" srcId="{61A1D2E5-CD53-4A3D-97D3-1D4DEEA34FF9}" destId="{D8F1E9A2-D534-4206-B0EE-309CE10C6B43}" srcOrd="0" destOrd="0" presId="urn:microsoft.com/office/officeart/2008/layout/HalfCircleOrganizationChart"/>
    <dgm:cxn modelId="{EEA5DC78-24EF-41B1-8586-238CF1A92556}" type="presOf" srcId="{68ECB361-7260-472F-936A-100C0C0A6517}" destId="{454F275D-80ED-425A-AEE9-EE70020CF1FB}" srcOrd="1" destOrd="0" presId="urn:microsoft.com/office/officeart/2008/layout/HalfCircleOrganizationChart"/>
    <dgm:cxn modelId="{0F8003CA-9CAC-42DF-BBC8-ED95FF36DDF1}" type="presOf" srcId="{96A4BFDC-101B-481A-93B8-7A40FC27F206}" destId="{3EA3F6E1-A4B0-46A2-8AB5-4C756990AC1F}" srcOrd="0" destOrd="0" presId="urn:microsoft.com/office/officeart/2008/layout/HalfCircleOrganizationChart"/>
    <dgm:cxn modelId="{3B4FC2F9-147F-45BA-9340-73C4C62310C7}" type="presOf" srcId="{F388FF48-F876-4610-B7B7-A86B2B7B9955}" destId="{88A5EA85-F247-4908-806E-572EAFE3E512}" srcOrd="1" destOrd="0" presId="urn:microsoft.com/office/officeart/2008/layout/HalfCircleOrganizationChart"/>
    <dgm:cxn modelId="{CF457D8B-8C9F-47DA-90DD-94EC4FFE3B37}" srcId="{F388FF48-F876-4610-B7B7-A86B2B7B9955}" destId="{61A1D2E5-CD53-4A3D-97D3-1D4DEEA34FF9}" srcOrd="1" destOrd="0" parTransId="{96A4BFDC-101B-481A-93B8-7A40FC27F206}" sibTransId="{C8A6A4EE-DA89-4A34-809D-C382973384CC}"/>
    <dgm:cxn modelId="{1565AB33-255D-4C7E-B4CB-6CCEABFEA1B5}" type="presOf" srcId="{FBE8BB67-3F2E-41E7-9F68-9D4F0BA67C93}" destId="{AE2AA53B-A56F-4259-9B68-E8ACBFAB7B31}" srcOrd="1" destOrd="0" presId="urn:microsoft.com/office/officeart/2008/layout/HalfCircleOrganizationChart"/>
    <dgm:cxn modelId="{4F2D6B6F-D24C-4B6D-B7F9-FA7D8DB58563}" srcId="{F388FF48-F876-4610-B7B7-A86B2B7B9955}" destId="{68ECB361-7260-472F-936A-100C0C0A6517}" srcOrd="0" destOrd="0" parTransId="{4041C3D4-97E0-4270-8358-D8C9B13B6A13}" sibTransId="{3F6E2449-9BAE-4BC7-B929-C47100B1EC80}"/>
    <dgm:cxn modelId="{8C178161-2501-4D4C-82E1-08887D78CD7A}" type="presOf" srcId="{68ECB361-7260-472F-936A-100C0C0A6517}" destId="{78E10FA6-37D4-463E-A0DB-54DF7A85BD47}" srcOrd="0" destOrd="0" presId="urn:microsoft.com/office/officeart/2008/layout/HalfCircleOrganizationChart"/>
    <dgm:cxn modelId="{9B996532-3C57-45F4-8479-5262D3C00A7E}" type="presOf" srcId="{4041C3D4-97E0-4270-8358-D8C9B13B6A13}" destId="{66332158-D491-4109-8E31-3A6E0092AE72}" srcOrd="0" destOrd="0" presId="urn:microsoft.com/office/officeart/2008/layout/HalfCircleOrganizationChart"/>
    <dgm:cxn modelId="{11E53A82-4399-4B14-8767-03265E07A4A9}" type="presParOf" srcId="{536CFFA5-83B4-4529-B68A-8972F46AC339}" destId="{3A0E81E8-B7AE-4180-94CD-87CB9A718187}" srcOrd="0" destOrd="0" presId="urn:microsoft.com/office/officeart/2008/layout/HalfCircleOrganizationChart"/>
    <dgm:cxn modelId="{1DF0DD5E-7217-4FAA-B0F8-BA4CC40599A7}" type="presParOf" srcId="{3A0E81E8-B7AE-4180-94CD-87CB9A718187}" destId="{E73A3770-8864-48CE-9D4E-89531BA1BEF5}" srcOrd="0" destOrd="0" presId="urn:microsoft.com/office/officeart/2008/layout/HalfCircleOrganizationChart"/>
    <dgm:cxn modelId="{B4BE0607-614E-4D15-872E-A33361FC6178}" type="presParOf" srcId="{E73A3770-8864-48CE-9D4E-89531BA1BEF5}" destId="{CFFC65AC-6929-40D5-BDF1-1F1FB983AB88}" srcOrd="0" destOrd="0" presId="urn:microsoft.com/office/officeart/2008/layout/HalfCircleOrganizationChart"/>
    <dgm:cxn modelId="{8EA5E102-BC83-4928-ABA4-3D643545A644}" type="presParOf" srcId="{E73A3770-8864-48CE-9D4E-89531BA1BEF5}" destId="{6223C51C-DD3A-4FDF-A36F-07F2583B7D8B}" srcOrd="1" destOrd="0" presId="urn:microsoft.com/office/officeart/2008/layout/HalfCircleOrganizationChart"/>
    <dgm:cxn modelId="{15733E90-B2C2-4837-86B7-98B6765A50F3}" type="presParOf" srcId="{E73A3770-8864-48CE-9D4E-89531BA1BEF5}" destId="{21B11D7F-7DD1-4A58-AA95-DCE27B5E5850}" srcOrd="2" destOrd="0" presId="urn:microsoft.com/office/officeart/2008/layout/HalfCircleOrganizationChart"/>
    <dgm:cxn modelId="{F5FF8D08-8D55-49E4-BCEF-A615B7C15E49}" type="presParOf" srcId="{E73A3770-8864-48CE-9D4E-89531BA1BEF5}" destId="{88A5EA85-F247-4908-806E-572EAFE3E512}" srcOrd="3" destOrd="0" presId="urn:microsoft.com/office/officeart/2008/layout/HalfCircleOrganizationChart"/>
    <dgm:cxn modelId="{D60E1670-35FE-48D1-ADF9-C59C8DA84322}" type="presParOf" srcId="{3A0E81E8-B7AE-4180-94CD-87CB9A718187}" destId="{BFC763C5-1C43-407F-98FE-CBA23608C7FD}" srcOrd="1" destOrd="0" presId="urn:microsoft.com/office/officeart/2008/layout/HalfCircleOrganizationChart"/>
    <dgm:cxn modelId="{95A10647-308F-46B6-9376-3E51AC0EFD09}" type="presParOf" srcId="{BFC763C5-1C43-407F-98FE-CBA23608C7FD}" destId="{66332158-D491-4109-8E31-3A6E0092AE72}" srcOrd="0" destOrd="0" presId="urn:microsoft.com/office/officeart/2008/layout/HalfCircleOrganizationChart"/>
    <dgm:cxn modelId="{854D64A5-F34A-432B-89B6-572124519D01}" type="presParOf" srcId="{BFC763C5-1C43-407F-98FE-CBA23608C7FD}" destId="{BDF865DB-F130-430D-A832-69E2A011B03A}" srcOrd="1" destOrd="0" presId="urn:microsoft.com/office/officeart/2008/layout/HalfCircleOrganizationChart"/>
    <dgm:cxn modelId="{B0B5CC14-CBC8-4FE8-A57C-0245D385039C}" type="presParOf" srcId="{BDF865DB-F130-430D-A832-69E2A011B03A}" destId="{F36245C6-E442-4B61-8BDD-67E04E9C0932}" srcOrd="0" destOrd="0" presId="urn:microsoft.com/office/officeart/2008/layout/HalfCircleOrganizationChart"/>
    <dgm:cxn modelId="{18D6557E-688C-435D-AD5B-9D0AADECD24B}" type="presParOf" srcId="{F36245C6-E442-4B61-8BDD-67E04E9C0932}" destId="{78E10FA6-37D4-463E-A0DB-54DF7A85BD47}" srcOrd="0" destOrd="0" presId="urn:microsoft.com/office/officeart/2008/layout/HalfCircleOrganizationChart"/>
    <dgm:cxn modelId="{B808994A-E5F2-41C7-81AD-04AD39B82319}" type="presParOf" srcId="{F36245C6-E442-4B61-8BDD-67E04E9C0932}" destId="{77F79CEC-80B1-4CB3-8FA2-D073246FD0D1}" srcOrd="1" destOrd="0" presId="urn:microsoft.com/office/officeart/2008/layout/HalfCircleOrganizationChart"/>
    <dgm:cxn modelId="{62BFBADA-8E57-4491-AC3C-D5A656B74A0E}" type="presParOf" srcId="{F36245C6-E442-4B61-8BDD-67E04E9C0932}" destId="{EFFB68DA-2931-451E-8703-B2C0E8C009AB}" srcOrd="2" destOrd="0" presId="urn:microsoft.com/office/officeart/2008/layout/HalfCircleOrganizationChart"/>
    <dgm:cxn modelId="{70651ADC-219A-4844-A42A-73A5ABF21B0A}" type="presParOf" srcId="{F36245C6-E442-4B61-8BDD-67E04E9C0932}" destId="{454F275D-80ED-425A-AEE9-EE70020CF1FB}" srcOrd="3" destOrd="0" presId="urn:microsoft.com/office/officeart/2008/layout/HalfCircleOrganizationChart"/>
    <dgm:cxn modelId="{120EFA16-4CC8-4702-BA82-F5B30DA53A5B}" type="presParOf" srcId="{BDF865DB-F130-430D-A832-69E2A011B03A}" destId="{1A30E237-B2FF-4B4B-9201-194D5D8DC493}" srcOrd="1" destOrd="0" presId="urn:microsoft.com/office/officeart/2008/layout/HalfCircleOrganizationChart"/>
    <dgm:cxn modelId="{06401C48-D6F1-4237-8C55-D36F878F03A0}" type="presParOf" srcId="{BDF865DB-F130-430D-A832-69E2A011B03A}" destId="{FFCE8D0C-98E7-447D-9EE3-F8430B9901C0}" srcOrd="2" destOrd="0" presId="urn:microsoft.com/office/officeart/2008/layout/HalfCircleOrganizationChart"/>
    <dgm:cxn modelId="{2D248D63-6C66-430F-8853-297B1862384D}" type="presParOf" srcId="{BFC763C5-1C43-407F-98FE-CBA23608C7FD}" destId="{3EA3F6E1-A4B0-46A2-8AB5-4C756990AC1F}" srcOrd="2" destOrd="0" presId="urn:microsoft.com/office/officeart/2008/layout/HalfCircleOrganizationChart"/>
    <dgm:cxn modelId="{099D1D3E-F734-4800-933A-D1B09304C89D}" type="presParOf" srcId="{BFC763C5-1C43-407F-98FE-CBA23608C7FD}" destId="{FDB5BBFB-DA18-4BEB-9A00-7EF1948671F9}" srcOrd="3" destOrd="0" presId="urn:microsoft.com/office/officeart/2008/layout/HalfCircleOrganizationChart"/>
    <dgm:cxn modelId="{76B3EF9B-8E32-4D19-9F11-8B8876903835}" type="presParOf" srcId="{FDB5BBFB-DA18-4BEB-9A00-7EF1948671F9}" destId="{60FB057C-3D11-4DB1-AD16-10CE0A7EED94}" srcOrd="0" destOrd="0" presId="urn:microsoft.com/office/officeart/2008/layout/HalfCircleOrganizationChart"/>
    <dgm:cxn modelId="{DEA41954-F182-42FD-8570-40DD14934442}" type="presParOf" srcId="{60FB057C-3D11-4DB1-AD16-10CE0A7EED94}" destId="{D8F1E9A2-D534-4206-B0EE-309CE10C6B43}" srcOrd="0" destOrd="0" presId="urn:microsoft.com/office/officeart/2008/layout/HalfCircleOrganizationChart"/>
    <dgm:cxn modelId="{1C86E750-66EA-4E63-8FFB-884C6991EBC3}" type="presParOf" srcId="{60FB057C-3D11-4DB1-AD16-10CE0A7EED94}" destId="{C3B1B72A-F233-4E8C-894C-EDB365E989F6}" srcOrd="1" destOrd="0" presId="urn:microsoft.com/office/officeart/2008/layout/HalfCircleOrganizationChart"/>
    <dgm:cxn modelId="{0B941470-11EB-4ACD-8491-C51889694380}" type="presParOf" srcId="{60FB057C-3D11-4DB1-AD16-10CE0A7EED94}" destId="{C331B53B-B5D7-4851-9C97-35DE49D98E59}" srcOrd="2" destOrd="0" presId="urn:microsoft.com/office/officeart/2008/layout/HalfCircleOrganizationChart"/>
    <dgm:cxn modelId="{1729EE14-2860-49F5-9EC0-13E8F323F364}" type="presParOf" srcId="{60FB057C-3D11-4DB1-AD16-10CE0A7EED94}" destId="{95090BDE-C02C-4626-9381-27DB162EE4FC}" srcOrd="3" destOrd="0" presId="urn:microsoft.com/office/officeart/2008/layout/HalfCircleOrganizationChart"/>
    <dgm:cxn modelId="{0D1D724B-7C58-4543-8DE0-63BEF80AFE34}" type="presParOf" srcId="{FDB5BBFB-DA18-4BEB-9A00-7EF1948671F9}" destId="{9987A20C-B8B1-4F65-A7B9-A68F59C7F04B}" srcOrd="1" destOrd="0" presId="urn:microsoft.com/office/officeart/2008/layout/HalfCircleOrganizationChart"/>
    <dgm:cxn modelId="{C4DA3DB0-E83E-468B-B418-F07D5B0673D3}" type="presParOf" srcId="{FDB5BBFB-DA18-4BEB-9A00-7EF1948671F9}" destId="{8C1DB646-E19D-4837-8EDE-07F0E1C8B82C}" srcOrd="2" destOrd="0" presId="urn:microsoft.com/office/officeart/2008/layout/HalfCircleOrganizationChart"/>
    <dgm:cxn modelId="{A50CAEBF-60C6-466E-8A5E-03B27C1C5D8B}" type="presParOf" srcId="{BFC763C5-1C43-407F-98FE-CBA23608C7FD}" destId="{9869EA8E-3789-4D4D-94E9-53EC268AF0AF}" srcOrd="4" destOrd="0" presId="urn:microsoft.com/office/officeart/2008/layout/HalfCircleOrganizationChart"/>
    <dgm:cxn modelId="{7B3AB939-4477-45BD-8189-68CEE45A21D6}" type="presParOf" srcId="{BFC763C5-1C43-407F-98FE-CBA23608C7FD}" destId="{89C40B06-00DC-447B-87C8-8EA1B705CB16}" srcOrd="5" destOrd="0" presId="urn:microsoft.com/office/officeart/2008/layout/HalfCircleOrganizationChart"/>
    <dgm:cxn modelId="{23CBB247-FC57-4E82-B4B9-F2D03FEF20C0}" type="presParOf" srcId="{89C40B06-00DC-447B-87C8-8EA1B705CB16}" destId="{2B6755A0-ED2D-41DB-AC1E-78EEFAFBEF5B}" srcOrd="0" destOrd="0" presId="urn:microsoft.com/office/officeart/2008/layout/HalfCircleOrganizationChart"/>
    <dgm:cxn modelId="{AD279A06-124F-4465-BBD3-70DDA582CC31}" type="presParOf" srcId="{2B6755A0-ED2D-41DB-AC1E-78EEFAFBEF5B}" destId="{BC6B02BB-BD28-476C-AAE1-198DDC114C41}" srcOrd="0" destOrd="0" presId="urn:microsoft.com/office/officeart/2008/layout/HalfCircleOrganizationChart"/>
    <dgm:cxn modelId="{E85546A5-6D9A-44C5-BD69-D4B6B942EB20}" type="presParOf" srcId="{2B6755A0-ED2D-41DB-AC1E-78EEFAFBEF5B}" destId="{CB5C83FD-E2A0-4FE9-8384-0CE8DD2E3E29}" srcOrd="1" destOrd="0" presId="urn:microsoft.com/office/officeart/2008/layout/HalfCircleOrganizationChart"/>
    <dgm:cxn modelId="{141E6ABD-F688-4451-A91A-4B0F5A3BD938}" type="presParOf" srcId="{2B6755A0-ED2D-41DB-AC1E-78EEFAFBEF5B}" destId="{1E9582E1-1873-4719-BAF5-85E0C8E2FB2C}" srcOrd="2" destOrd="0" presId="urn:microsoft.com/office/officeart/2008/layout/HalfCircleOrganizationChart"/>
    <dgm:cxn modelId="{A211C46E-D0B1-4459-A29E-30B59A6B2ECA}" type="presParOf" srcId="{2B6755A0-ED2D-41DB-AC1E-78EEFAFBEF5B}" destId="{AE2AA53B-A56F-4259-9B68-E8ACBFAB7B31}" srcOrd="3" destOrd="0" presId="urn:microsoft.com/office/officeart/2008/layout/HalfCircleOrganizationChart"/>
    <dgm:cxn modelId="{A638599A-A2FE-4BF6-AF2E-D765A575F9A9}" type="presParOf" srcId="{89C40B06-00DC-447B-87C8-8EA1B705CB16}" destId="{422A2E60-2DB9-437D-A38B-CA27D88D001E}" srcOrd="1" destOrd="0" presId="urn:microsoft.com/office/officeart/2008/layout/HalfCircleOrganizationChart"/>
    <dgm:cxn modelId="{073477C6-BC14-4CCF-8466-1DFDF11CECF8}" type="presParOf" srcId="{89C40B06-00DC-447B-87C8-8EA1B705CB16}" destId="{2B0ABB34-BE66-4E75-8CC8-1DCA9A6E7A13}" srcOrd="2" destOrd="0" presId="urn:microsoft.com/office/officeart/2008/layout/HalfCircleOrganizationChart"/>
    <dgm:cxn modelId="{59FBF5CB-BFAE-42C9-9A9E-0382E66DDAD5}" type="presParOf" srcId="{3A0E81E8-B7AE-4180-94CD-87CB9A718187}" destId="{FF5E84BF-2A64-40A5-9917-142A95CF1555}"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3AFC5B-5E8F-4953-A9F8-8D1C1F641648}"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s-US"/>
        </a:p>
      </dgm:t>
    </dgm:pt>
    <dgm:pt modelId="{5194B46A-FC32-451C-8A54-B19CAA49CBF2}">
      <dgm:prSet phldrT="[Texto]" custT="1"/>
      <dgm:spPr/>
      <dgm:t>
        <a:bodyPr/>
        <a:lstStyle/>
        <a:p>
          <a:r>
            <a:rPr lang="es-CO" sz="2000" dirty="0" smtClean="0"/>
            <a:t>ART. 29</a:t>
          </a:r>
          <a:endParaRPr lang="es-US" sz="2000" dirty="0"/>
        </a:p>
      </dgm:t>
    </dgm:pt>
    <dgm:pt modelId="{D46094A9-86D8-4408-9C5E-0C5219D6BAE4}" type="parTrans" cxnId="{2FEE6716-9DE9-46DF-8A37-547710058D97}">
      <dgm:prSet/>
      <dgm:spPr/>
      <dgm:t>
        <a:bodyPr/>
        <a:lstStyle/>
        <a:p>
          <a:endParaRPr lang="es-US"/>
        </a:p>
      </dgm:t>
    </dgm:pt>
    <dgm:pt modelId="{BC77288B-4D4A-4005-8A5F-B498DF952386}" type="sibTrans" cxnId="{2FEE6716-9DE9-46DF-8A37-547710058D97}">
      <dgm:prSet/>
      <dgm:spPr/>
      <dgm:t>
        <a:bodyPr/>
        <a:lstStyle/>
        <a:p>
          <a:endParaRPr lang="es-US"/>
        </a:p>
      </dgm:t>
    </dgm:pt>
    <dgm:pt modelId="{D302A76E-89C6-451E-8D76-F804F1006ED8}">
      <dgm:prSet phldrT="[Texto]" custT="1"/>
      <dgm:spPr/>
      <dgm:t>
        <a:bodyPr/>
        <a:lstStyle/>
        <a:p>
          <a:r>
            <a:rPr lang="es-CO" sz="2000" dirty="0" smtClean="0"/>
            <a:t>ART. 84</a:t>
          </a:r>
          <a:endParaRPr lang="es-US" sz="2000" dirty="0"/>
        </a:p>
      </dgm:t>
    </dgm:pt>
    <dgm:pt modelId="{31D33D8D-7DBB-442A-9A2E-4981E07EF111}" type="parTrans" cxnId="{8BA2AC59-78E8-49D2-8A7F-981DFBFEAA99}">
      <dgm:prSet/>
      <dgm:spPr/>
      <dgm:t>
        <a:bodyPr/>
        <a:lstStyle/>
        <a:p>
          <a:endParaRPr lang="es-US"/>
        </a:p>
      </dgm:t>
    </dgm:pt>
    <dgm:pt modelId="{01C800C4-82B9-4FAA-89B3-DE379DEDC6E3}" type="sibTrans" cxnId="{8BA2AC59-78E8-49D2-8A7F-981DFBFEAA99}">
      <dgm:prSet/>
      <dgm:spPr/>
      <dgm:t>
        <a:bodyPr/>
        <a:lstStyle/>
        <a:p>
          <a:endParaRPr lang="es-US"/>
        </a:p>
      </dgm:t>
    </dgm:pt>
    <dgm:pt modelId="{85A036EF-83B9-4E4F-9565-DD0E294C62C0}">
      <dgm:prSet phldrT="[Texto]" custT="1"/>
      <dgm:spPr/>
      <dgm:t>
        <a:bodyPr/>
        <a:lstStyle/>
        <a:p>
          <a:r>
            <a:rPr lang="es-CO" sz="2000" dirty="0" smtClean="0"/>
            <a:t>ART. 90</a:t>
          </a:r>
          <a:endParaRPr lang="es-US" sz="2000" dirty="0"/>
        </a:p>
      </dgm:t>
    </dgm:pt>
    <dgm:pt modelId="{59B38016-22B1-4A66-8A8D-211C04A93398}" type="parTrans" cxnId="{C5F9F015-F86B-4D77-B1D8-06806D845374}">
      <dgm:prSet/>
      <dgm:spPr/>
      <dgm:t>
        <a:bodyPr/>
        <a:lstStyle/>
        <a:p>
          <a:endParaRPr lang="es-US"/>
        </a:p>
      </dgm:t>
    </dgm:pt>
    <dgm:pt modelId="{A966F5E1-E488-4D39-AD58-DAD299DF19B3}" type="sibTrans" cxnId="{C5F9F015-F86B-4D77-B1D8-06806D845374}">
      <dgm:prSet/>
      <dgm:spPr/>
      <dgm:t>
        <a:bodyPr/>
        <a:lstStyle/>
        <a:p>
          <a:endParaRPr lang="es-US"/>
        </a:p>
      </dgm:t>
    </dgm:pt>
    <dgm:pt modelId="{3AD81945-D685-4598-868B-9C18E095E966}">
      <dgm:prSet phldrT="[Texto]" custT="1"/>
      <dgm:spPr/>
      <dgm:t>
        <a:bodyPr/>
        <a:lstStyle/>
        <a:p>
          <a:r>
            <a:rPr lang="es-CO" sz="2000" dirty="0" smtClean="0"/>
            <a:t>ART. 209</a:t>
          </a:r>
          <a:endParaRPr lang="es-US" sz="2000" dirty="0"/>
        </a:p>
      </dgm:t>
    </dgm:pt>
    <dgm:pt modelId="{8AC04ABF-7AD0-4B15-AAD2-61B43B02157A}" type="parTrans" cxnId="{F72EC8F1-5D11-4BFD-97EF-A7C12417FB8E}">
      <dgm:prSet/>
      <dgm:spPr/>
      <dgm:t>
        <a:bodyPr/>
        <a:lstStyle/>
        <a:p>
          <a:endParaRPr lang="es-US"/>
        </a:p>
      </dgm:t>
    </dgm:pt>
    <dgm:pt modelId="{07BD8D28-7809-49C5-8349-6F79D43B2085}" type="sibTrans" cxnId="{F72EC8F1-5D11-4BFD-97EF-A7C12417FB8E}">
      <dgm:prSet/>
      <dgm:spPr/>
      <dgm:t>
        <a:bodyPr/>
        <a:lstStyle/>
        <a:p>
          <a:endParaRPr lang="es-US"/>
        </a:p>
      </dgm:t>
    </dgm:pt>
    <dgm:pt modelId="{0539824F-BB8A-4BD7-A539-D49589327B94}">
      <dgm:prSet/>
      <dgm:spPr/>
      <dgm:t>
        <a:bodyPr/>
        <a:lstStyle/>
        <a:p>
          <a:r>
            <a:rPr lang="es-US" dirty="0" smtClean="0"/>
            <a:t>EL</a:t>
          </a:r>
          <a:r>
            <a:rPr lang="es-US" baseline="0" dirty="0" smtClean="0"/>
            <a:t> DEBID PROCESO SE APLICARÁ A TODA CLASE DE ACTUACIONES JUDICIALES Y ADMINISTRATIVAS.</a:t>
          </a:r>
          <a:endParaRPr lang="es-US" dirty="0"/>
        </a:p>
      </dgm:t>
    </dgm:pt>
    <dgm:pt modelId="{08341E3E-4686-4242-842C-6AE587C2AF35}" type="parTrans" cxnId="{AE6F9E77-30DC-42A1-8453-AD305A3D45E4}">
      <dgm:prSet/>
      <dgm:spPr/>
      <dgm:t>
        <a:bodyPr/>
        <a:lstStyle/>
        <a:p>
          <a:endParaRPr lang="es-CO"/>
        </a:p>
      </dgm:t>
    </dgm:pt>
    <dgm:pt modelId="{B5D0547C-8F65-4F02-88CE-EDC80A3ABC94}" type="sibTrans" cxnId="{AE6F9E77-30DC-42A1-8453-AD305A3D45E4}">
      <dgm:prSet/>
      <dgm:spPr/>
      <dgm:t>
        <a:bodyPr/>
        <a:lstStyle/>
        <a:p>
          <a:endParaRPr lang="es-CO"/>
        </a:p>
      </dgm:t>
    </dgm:pt>
    <dgm:pt modelId="{984F2E5C-35AE-4D9D-AE0C-D47D5D538E54}">
      <dgm:prSet/>
      <dgm:spPr/>
      <dgm:t>
        <a:bodyPr/>
        <a:lstStyle/>
        <a:p>
          <a:r>
            <a:rPr lang="es-CO" dirty="0" smtClean="0"/>
            <a:t>NO EXIGENCIA DE PERMISOS, LICENCIAS O REQUISITOS ADICIONALES PARA EL EJERCICIO DE UN DERECHO O UNA ACTIVIDAD REGLAMENTADA DE MANERA GENERAL </a:t>
          </a:r>
          <a:endParaRPr lang="es-US" dirty="0"/>
        </a:p>
      </dgm:t>
    </dgm:pt>
    <dgm:pt modelId="{2C6B96EF-B849-4D9E-93DB-E450D7DDEBC1}" type="parTrans" cxnId="{802554AF-B0D9-414A-87E0-3260642695EC}">
      <dgm:prSet/>
      <dgm:spPr/>
      <dgm:t>
        <a:bodyPr/>
        <a:lstStyle/>
        <a:p>
          <a:endParaRPr lang="es-CO"/>
        </a:p>
      </dgm:t>
    </dgm:pt>
    <dgm:pt modelId="{028EB616-3636-4C6E-BBDD-EA63DAF9C6EB}" type="sibTrans" cxnId="{802554AF-B0D9-414A-87E0-3260642695EC}">
      <dgm:prSet/>
      <dgm:spPr/>
      <dgm:t>
        <a:bodyPr/>
        <a:lstStyle/>
        <a:p>
          <a:endParaRPr lang="es-CO"/>
        </a:p>
      </dgm:t>
    </dgm:pt>
    <dgm:pt modelId="{0497F1F3-4DD2-4F40-869E-6C05D32A248A}">
      <dgm:prSet/>
      <dgm:spPr/>
      <dgm:t>
        <a:bodyPr/>
        <a:lstStyle/>
        <a:p>
          <a:r>
            <a:rPr lang="es-CO" dirty="0" smtClean="0"/>
            <a:t>RESPONSABILIDAD PATRIMONIAL DEL ESTADO POR DAÑOS ANTIJURÍDICOS QUE LE SEAN IMPUTABLES</a:t>
          </a:r>
          <a:endParaRPr lang="es-US" dirty="0"/>
        </a:p>
      </dgm:t>
    </dgm:pt>
    <dgm:pt modelId="{12FE252B-4497-4FCC-A807-3C3FAAF69D18}" type="parTrans" cxnId="{D2CEF9BF-0BCD-4185-AC71-05226C6C873A}">
      <dgm:prSet/>
      <dgm:spPr/>
      <dgm:t>
        <a:bodyPr/>
        <a:lstStyle/>
        <a:p>
          <a:endParaRPr lang="es-CO"/>
        </a:p>
      </dgm:t>
    </dgm:pt>
    <dgm:pt modelId="{0663E025-3BD5-4D17-9572-5B5F74458163}" type="sibTrans" cxnId="{D2CEF9BF-0BCD-4185-AC71-05226C6C873A}">
      <dgm:prSet/>
      <dgm:spPr/>
      <dgm:t>
        <a:bodyPr/>
        <a:lstStyle/>
        <a:p>
          <a:endParaRPr lang="es-CO"/>
        </a:p>
      </dgm:t>
    </dgm:pt>
    <dgm:pt modelId="{8621273C-6DC8-49F5-94DB-47C09809FAC2}">
      <dgm:prSet/>
      <dgm:spPr/>
      <dgm:t>
        <a:bodyPr/>
        <a:lstStyle/>
        <a:p>
          <a:r>
            <a:rPr lang="es-CO" dirty="0" smtClean="0"/>
            <a:t>FUNCIÓN ADMINISTRATIVA:</a:t>
          </a:r>
          <a:endParaRPr lang="es-US" dirty="0"/>
        </a:p>
      </dgm:t>
    </dgm:pt>
    <dgm:pt modelId="{68D96A19-A9DD-40DF-9302-0C9C9124FF62}" type="parTrans" cxnId="{6792A5A1-ED08-4EF8-AAC9-0469505C0C96}">
      <dgm:prSet/>
      <dgm:spPr/>
      <dgm:t>
        <a:bodyPr/>
        <a:lstStyle/>
        <a:p>
          <a:endParaRPr lang="es-CO"/>
        </a:p>
      </dgm:t>
    </dgm:pt>
    <dgm:pt modelId="{7FC3BBEC-8AD3-46EA-ADD2-1AAD9FCE1E74}" type="sibTrans" cxnId="{6792A5A1-ED08-4EF8-AAC9-0469505C0C96}">
      <dgm:prSet/>
      <dgm:spPr/>
      <dgm:t>
        <a:bodyPr/>
        <a:lstStyle/>
        <a:p>
          <a:endParaRPr lang="es-CO"/>
        </a:p>
      </dgm:t>
    </dgm:pt>
    <dgm:pt modelId="{9967798A-8A7F-41D1-882A-7A7FEE949FB7}">
      <dgm:prSet/>
      <dgm:spPr/>
      <dgm:t>
        <a:bodyPr/>
        <a:lstStyle/>
        <a:p>
          <a:r>
            <a:rPr lang="es-CO" dirty="0" smtClean="0"/>
            <a:t>IGUALDAD</a:t>
          </a:r>
          <a:endParaRPr lang="es-US" dirty="0"/>
        </a:p>
      </dgm:t>
    </dgm:pt>
    <dgm:pt modelId="{8C62C74D-B85F-45A0-9EA5-F06B6E1F9186}" type="parTrans" cxnId="{9CD70081-AFF1-4457-A91B-DEE37F96C052}">
      <dgm:prSet/>
      <dgm:spPr/>
      <dgm:t>
        <a:bodyPr/>
        <a:lstStyle/>
        <a:p>
          <a:endParaRPr lang="es-CO"/>
        </a:p>
      </dgm:t>
    </dgm:pt>
    <dgm:pt modelId="{8EF17E6A-E597-4B5A-B799-34C02C3E1A1C}" type="sibTrans" cxnId="{9CD70081-AFF1-4457-A91B-DEE37F96C052}">
      <dgm:prSet/>
      <dgm:spPr/>
      <dgm:t>
        <a:bodyPr/>
        <a:lstStyle/>
        <a:p>
          <a:endParaRPr lang="es-CO"/>
        </a:p>
      </dgm:t>
    </dgm:pt>
    <dgm:pt modelId="{2E5F37DD-ED8B-4D6F-976F-46DAAEC1E0AB}">
      <dgm:prSet/>
      <dgm:spPr/>
      <dgm:t>
        <a:bodyPr/>
        <a:lstStyle/>
        <a:p>
          <a:r>
            <a:rPr lang="es-CO" dirty="0" smtClean="0"/>
            <a:t>MORALIDAD</a:t>
          </a:r>
          <a:endParaRPr lang="es-US" dirty="0"/>
        </a:p>
      </dgm:t>
    </dgm:pt>
    <dgm:pt modelId="{82CFE5F5-56A2-491C-A361-E0A3E5DD56F2}" type="parTrans" cxnId="{D842D97B-0399-4A3F-8D17-14A7F0EB8A6C}">
      <dgm:prSet/>
      <dgm:spPr/>
      <dgm:t>
        <a:bodyPr/>
        <a:lstStyle/>
        <a:p>
          <a:endParaRPr lang="es-CO"/>
        </a:p>
      </dgm:t>
    </dgm:pt>
    <dgm:pt modelId="{1A1E74AD-4636-4E20-B580-D4BA7D26A098}" type="sibTrans" cxnId="{D842D97B-0399-4A3F-8D17-14A7F0EB8A6C}">
      <dgm:prSet/>
      <dgm:spPr/>
      <dgm:t>
        <a:bodyPr/>
        <a:lstStyle/>
        <a:p>
          <a:endParaRPr lang="es-CO"/>
        </a:p>
      </dgm:t>
    </dgm:pt>
    <dgm:pt modelId="{C764A6D4-F736-44CF-914B-9AAC14D714A5}">
      <dgm:prSet/>
      <dgm:spPr/>
      <dgm:t>
        <a:bodyPr/>
        <a:lstStyle/>
        <a:p>
          <a:r>
            <a:rPr lang="es-CO" dirty="0" smtClean="0"/>
            <a:t>EFICACIA</a:t>
          </a:r>
          <a:endParaRPr lang="es-US" dirty="0"/>
        </a:p>
      </dgm:t>
    </dgm:pt>
    <dgm:pt modelId="{2A674390-4A62-4D30-B857-90131149C3BF}" type="parTrans" cxnId="{5DCA33EE-7905-47C5-8EEF-4587C0BDFBC9}">
      <dgm:prSet/>
      <dgm:spPr/>
      <dgm:t>
        <a:bodyPr/>
        <a:lstStyle/>
        <a:p>
          <a:endParaRPr lang="es-CO"/>
        </a:p>
      </dgm:t>
    </dgm:pt>
    <dgm:pt modelId="{D87532D3-D4DF-4E84-910E-09641A53F2FC}" type="sibTrans" cxnId="{5DCA33EE-7905-47C5-8EEF-4587C0BDFBC9}">
      <dgm:prSet/>
      <dgm:spPr/>
      <dgm:t>
        <a:bodyPr/>
        <a:lstStyle/>
        <a:p>
          <a:endParaRPr lang="es-CO"/>
        </a:p>
      </dgm:t>
    </dgm:pt>
    <dgm:pt modelId="{70932304-74BD-4C3D-B646-3F8998C74A03}">
      <dgm:prSet/>
      <dgm:spPr/>
      <dgm:t>
        <a:bodyPr/>
        <a:lstStyle/>
        <a:p>
          <a:r>
            <a:rPr lang="es-CO" dirty="0" smtClean="0"/>
            <a:t>ECONOMÍA </a:t>
          </a:r>
          <a:endParaRPr lang="es-US" dirty="0"/>
        </a:p>
      </dgm:t>
    </dgm:pt>
    <dgm:pt modelId="{1689A058-6D66-4B31-8BF2-DD0545D90F1B}" type="parTrans" cxnId="{616938D8-C80E-497B-94E1-FC169C4DE2A7}">
      <dgm:prSet/>
      <dgm:spPr/>
      <dgm:t>
        <a:bodyPr/>
        <a:lstStyle/>
        <a:p>
          <a:endParaRPr lang="es-CO"/>
        </a:p>
      </dgm:t>
    </dgm:pt>
    <dgm:pt modelId="{48EA72F5-92C8-4D00-954F-6B6E1F6EADD1}" type="sibTrans" cxnId="{616938D8-C80E-497B-94E1-FC169C4DE2A7}">
      <dgm:prSet/>
      <dgm:spPr/>
      <dgm:t>
        <a:bodyPr/>
        <a:lstStyle/>
        <a:p>
          <a:endParaRPr lang="es-CO"/>
        </a:p>
      </dgm:t>
    </dgm:pt>
    <dgm:pt modelId="{828A629F-171E-48DB-BE8F-B66BC52A6287}">
      <dgm:prSet/>
      <dgm:spPr/>
      <dgm:t>
        <a:bodyPr/>
        <a:lstStyle/>
        <a:p>
          <a:r>
            <a:rPr lang="es-CO" dirty="0" smtClean="0"/>
            <a:t>CELERIDAD</a:t>
          </a:r>
          <a:endParaRPr lang="es-US" dirty="0"/>
        </a:p>
      </dgm:t>
    </dgm:pt>
    <dgm:pt modelId="{6ECEE261-90EF-4C57-84E4-FBD47BE70F4E}" type="parTrans" cxnId="{20F76E70-8BC4-4166-AC70-64A079999D8E}">
      <dgm:prSet/>
      <dgm:spPr/>
      <dgm:t>
        <a:bodyPr/>
        <a:lstStyle/>
        <a:p>
          <a:endParaRPr lang="es-CO"/>
        </a:p>
      </dgm:t>
    </dgm:pt>
    <dgm:pt modelId="{4A0B22EC-C68F-4B83-8052-AB1B43308104}" type="sibTrans" cxnId="{20F76E70-8BC4-4166-AC70-64A079999D8E}">
      <dgm:prSet/>
      <dgm:spPr/>
      <dgm:t>
        <a:bodyPr/>
        <a:lstStyle/>
        <a:p>
          <a:endParaRPr lang="es-CO"/>
        </a:p>
      </dgm:t>
    </dgm:pt>
    <dgm:pt modelId="{0FCEE698-C5B2-4DCC-AB07-7BE6CB120341}">
      <dgm:prSet/>
      <dgm:spPr/>
      <dgm:t>
        <a:bodyPr/>
        <a:lstStyle/>
        <a:p>
          <a:r>
            <a:rPr lang="es-CO" dirty="0" smtClean="0"/>
            <a:t>IMPARCIALIDAD</a:t>
          </a:r>
          <a:endParaRPr lang="es-US" dirty="0"/>
        </a:p>
      </dgm:t>
    </dgm:pt>
    <dgm:pt modelId="{D5FEDACB-602D-4F47-8691-00D58F1F3183}" type="parTrans" cxnId="{28E4CAD1-9A3B-41BA-B98C-1E163329EF4D}">
      <dgm:prSet/>
      <dgm:spPr/>
      <dgm:t>
        <a:bodyPr/>
        <a:lstStyle/>
        <a:p>
          <a:endParaRPr lang="es-CO"/>
        </a:p>
      </dgm:t>
    </dgm:pt>
    <dgm:pt modelId="{44A3EBB2-1A73-4206-9E7B-B6E918334741}" type="sibTrans" cxnId="{28E4CAD1-9A3B-41BA-B98C-1E163329EF4D}">
      <dgm:prSet/>
      <dgm:spPr/>
      <dgm:t>
        <a:bodyPr/>
        <a:lstStyle/>
        <a:p>
          <a:endParaRPr lang="es-CO"/>
        </a:p>
      </dgm:t>
    </dgm:pt>
    <dgm:pt modelId="{E49267C6-D992-4A41-ACB8-F9A613A9B6DF}">
      <dgm:prSet/>
      <dgm:spPr/>
      <dgm:t>
        <a:bodyPr/>
        <a:lstStyle/>
        <a:p>
          <a:r>
            <a:rPr lang="es-CO" dirty="0" smtClean="0"/>
            <a:t>PUBLICIDAD</a:t>
          </a:r>
          <a:endParaRPr lang="es-US" dirty="0"/>
        </a:p>
      </dgm:t>
    </dgm:pt>
    <dgm:pt modelId="{0A6BC35B-8115-4DC5-B9AA-4BDC6718A8D0}" type="parTrans" cxnId="{3514C4F7-CC3D-4411-AFA1-D31048BDAFE3}">
      <dgm:prSet/>
      <dgm:spPr/>
      <dgm:t>
        <a:bodyPr/>
        <a:lstStyle/>
        <a:p>
          <a:endParaRPr lang="es-CO"/>
        </a:p>
      </dgm:t>
    </dgm:pt>
    <dgm:pt modelId="{8D0E6564-576C-4347-AF25-B8EFA917857E}" type="sibTrans" cxnId="{3514C4F7-CC3D-4411-AFA1-D31048BDAFE3}">
      <dgm:prSet/>
      <dgm:spPr/>
      <dgm:t>
        <a:bodyPr/>
        <a:lstStyle/>
        <a:p>
          <a:endParaRPr lang="es-CO"/>
        </a:p>
      </dgm:t>
    </dgm:pt>
    <dgm:pt modelId="{B61E70AE-34E7-4DA3-B436-A3393BF005DD}">
      <dgm:prSet phldrT="[Texto]" custT="1"/>
      <dgm:spPr/>
      <dgm:t>
        <a:bodyPr/>
        <a:lstStyle/>
        <a:p>
          <a:r>
            <a:rPr lang="es-CO" sz="2000" dirty="0" smtClean="0"/>
            <a:t>ART. 83</a:t>
          </a:r>
          <a:endParaRPr lang="es-US" sz="2000" dirty="0"/>
        </a:p>
      </dgm:t>
    </dgm:pt>
    <dgm:pt modelId="{C91F4223-D4B9-4AE3-B099-A1EB642126FF}" type="parTrans" cxnId="{3A7705A7-692B-462E-BE4D-5CA5D197115F}">
      <dgm:prSet/>
      <dgm:spPr/>
      <dgm:t>
        <a:bodyPr/>
        <a:lstStyle/>
        <a:p>
          <a:endParaRPr lang="es-CO"/>
        </a:p>
      </dgm:t>
    </dgm:pt>
    <dgm:pt modelId="{1CB001E9-C8F7-4913-8632-99CE7D573B10}" type="sibTrans" cxnId="{3A7705A7-692B-462E-BE4D-5CA5D197115F}">
      <dgm:prSet/>
      <dgm:spPr/>
      <dgm:t>
        <a:bodyPr/>
        <a:lstStyle/>
        <a:p>
          <a:endParaRPr lang="es-CO"/>
        </a:p>
      </dgm:t>
    </dgm:pt>
    <dgm:pt modelId="{CC95BE00-317E-42C2-9BAF-088497A7D010}">
      <dgm:prSet/>
      <dgm:spPr/>
      <dgm:t>
        <a:bodyPr/>
        <a:lstStyle/>
        <a:p>
          <a:r>
            <a:rPr lang="es-CO" dirty="0" smtClean="0"/>
            <a:t>POSTULADO DE LA BUENA FE. TANTO LA ADMINISTRACIÓN COMO LOS PARTICULARES.</a:t>
          </a:r>
          <a:endParaRPr lang="es-CO" dirty="0"/>
        </a:p>
      </dgm:t>
    </dgm:pt>
    <dgm:pt modelId="{154463B0-8C95-4B44-B455-C67C1CF665C8}" type="parTrans" cxnId="{F7535112-3B1B-4AA3-8B07-688868058DD2}">
      <dgm:prSet/>
      <dgm:spPr/>
      <dgm:t>
        <a:bodyPr/>
        <a:lstStyle/>
        <a:p>
          <a:endParaRPr lang="es-CO"/>
        </a:p>
      </dgm:t>
    </dgm:pt>
    <dgm:pt modelId="{0D748DB1-ED7F-4C19-ABF0-A5A973CE9807}" type="sibTrans" cxnId="{F7535112-3B1B-4AA3-8B07-688868058DD2}">
      <dgm:prSet/>
      <dgm:spPr/>
      <dgm:t>
        <a:bodyPr/>
        <a:lstStyle/>
        <a:p>
          <a:endParaRPr lang="es-CO"/>
        </a:p>
      </dgm:t>
    </dgm:pt>
    <dgm:pt modelId="{445482D8-5DD5-4833-B0AD-CF670E0D80D8}" type="pres">
      <dgm:prSet presAssocID="{F23AFC5B-5E8F-4953-A9F8-8D1C1F641648}" presName="Name0" presStyleCnt="0">
        <dgm:presLayoutVars>
          <dgm:dir/>
          <dgm:animLvl val="lvl"/>
          <dgm:resizeHandles val="exact"/>
        </dgm:presLayoutVars>
      </dgm:prSet>
      <dgm:spPr/>
      <dgm:t>
        <a:bodyPr/>
        <a:lstStyle/>
        <a:p>
          <a:endParaRPr lang="es-US"/>
        </a:p>
      </dgm:t>
    </dgm:pt>
    <dgm:pt modelId="{7523D111-FDEF-4072-B7F9-1F0DCD63D122}" type="pres">
      <dgm:prSet presAssocID="{5194B46A-FC32-451C-8A54-B19CAA49CBF2}" presName="composite" presStyleCnt="0"/>
      <dgm:spPr/>
      <dgm:t>
        <a:bodyPr/>
        <a:lstStyle/>
        <a:p>
          <a:endParaRPr lang="es-CO"/>
        </a:p>
      </dgm:t>
    </dgm:pt>
    <dgm:pt modelId="{D2106D78-8288-439D-BBD8-D31853B5F718}" type="pres">
      <dgm:prSet presAssocID="{5194B46A-FC32-451C-8A54-B19CAA49CBF2}" presName="parTx" presStyleLbl="alignNode1" presStyleIdx="0" presStyleCnt="5">
        <dgm:presLayoutVars>
          <dgm:chMax val="0"/>
          <dgm:chPref val="0"/>
          <dgm:bulletEnabled val="1"/>
        </dgm:presLayoutVars>
      </dgm:prSet>
      <dgm:spPr/>
      <dgm:t>
        <a:bodyPr/>
        <a:lstStyle/>
        <a:p>
          <a:endParaRPr lang="es-US"/>
        </a:p>
      </dgm:t>
    </dgm:pt>
    <dgm:pt modelId="{C99F7691-055E-4CC5-A239-79202979CBF1}" type="pres">
      <dgm:prSet presAssocID="{5194B46A-FC32-451C-8A54-B19CAA49CBF2}" presName="desTx" presStyleLbl="alignAccFollowNode1" presStyleIdx="0" presStyleCnt="5" custScaleY="100000">
        <dgm:presLayoutVars>
          <dgm:bulletEnabled val="1"/>
        </dgm:presLayoutVars>
      </dgm:prSet>
      <dgm:spPr/>
      <dgm:t>
        <a:bodyPr/>
        <a:lstStyle/>
        <a:p>
          <a:endParaRPr lang="es-US"/>
        </a:p>
      </dgm:t>
    </dgm:pt>
    <dgm:pt modelId="{AA2BA9E3-6309-4027-8AA7-9856D11D0200}" type="pres">
      <dgm:prSet presAssocID="{BC77288B-4D4A-4005-8A5F-B498DF952386}" presName="space" presStyleCnt="0"/>
      <dgm:spPr/>
      <dgm:t>
        <a:bodyPr/>
        <a:lstStyle/>
        <a:p>
          <a:endParaRPr lang="es-CO"/>
        </a:p>
      </dgm:t>
    </dgm:pt>
    <dgm:pt modelId="{FB4EC7DC-61BB-4A8E-A9FD-01FDBF0DF4F7}" type="pres">
      <dgm:prSet presAssocID="{B61E70AE-34E7-4DA3-B436-A3393BF005DD}" presName="composite" presStyleCnt="0"/>
      <dgm:spPr/>
      <dgm:t>
        <a:bodyPr/>
        <a:lstStyle/>
        <a:p>
          <a:endParaRPr lang="es-CO"/>
        </a:p>
      </dgm:t>
    </dgm:pt>
    <dgm:pt modelId="{73229FCA-D5E1-4FF2-B8C7-5C08ADDC3AE1}" type="pres">
      <dgm:prSet presAssocID="{B61E70AE-34E7-4DA3-B436-A3393BF005DD}" presName="parTx" presStyleLbl="alignNode1" presStyleIdx="1" presStyleCnt="5">
        <dgm:presLayoutVars>
          <dgm:chMax val="0"/>
          <dgm:chPref val="0"/>
          <dgm:bulletEnabled val="1"/>
        </dgm:presLayoutVars>
      </dgm:prSet>
      <dgm:spPr/>
      <dgm:t>
        <a:bodyPr/>
        <a:lstStyle/>
        <a:p>
          <a:endParaRPr lang="es-CO"/>
        </a:p>
      </dgm:t>
    </dgm:pt>
    <dgm:pt modelId="{AB1BC699-968C-48E6-B397-4942A3421F60}" type="pres">
      <dgm:prSet presAssocID="{B61E70AE-34E7-4DA3-B436-A3393BF005DD}" presName="desTx" presStyleLbl="alignAccFollowNode1" presStyleIdx="1" presStyleCnt="5">
        <dgm:presLayoutVars>
          <dgm:bulletEnabled val="1"/>
        </dgm:presLayoutVars>
      </dgm:prSet>
      <dgm:spPr/>
      <dgm:t>
        <a:bodyPr/>
        <a:lstStyle/>
        <a:p>
          <a:endParaRPr lang="es-CO"/>
        </a:p>
      </dgm:t>
    </dgm:pt>
    <dgm:pt modelId="{8799B03F-DFAF-45C6-A467-58FEB588E5C3}" type="pres">
      <dgm:prSet presAssocID="{1CB001E9-C8F7-4913-8632-99CE7D573B10}" presName="space" presStyleCnt="0"/>
      <dgm:spPr/>
      <dgm:t>
        <a:bodyPr/>
        <a:lstStyle/>
        <a:p>
          <a:endParaRPr lang="es-CO"/>
        </a:p>
      </dgm:t>
    </dgm:pt>
    <dgm:pt modelId="{180FBB5C-0A02-4AC0-B1BD-972395DF302E}" type="pres">
      <dgm:prSet presAssocID="{D302A76E-89C6-451E-8D76-F804F1006ED8}" presName="composite" presStyleCnt="0"/>
      <dgm:spPr/>
      <dgm:t>
        <a:bodyPr/>
        <a:lstStyle/>
        <a:p>
          <a:endParaRPr lang="es-CO"/>
        </a:p>
      </dgm:t>
    </dgm:pt>
    <dgm:pt modelId="{D4A8CABE-4664-41DE-9816-E02E602C7BDC}" type="pres">
      <dgm:prSet presAssocID="{D302A76E-89C6-451E-8D76-F804F1006ED8}" presName="parTx" presStyleLbl="alignNode1" presStyleIdx="2" presStyleCnt="5">
        <dgm:presLayoutVars>
          <dgm:chMax val="0"/>
          <dgm:chPref val="0"/>
          <dgm:bulletEnabled val="1"/>
        </dgm:presLayoutVars>
      </dgm:prSet>
      <dgm:spPr/>
      <dgm:t>
        <a:bodyPr/>
        <a:lstStyle/>
        <a:p>
          <a:endParaRPr lang="es-US"/>
        </a:p>
      </dgm:t>
    </dgm:pt>
    <dgm:pt modelId="{CBF3FC29-A998-484D-A686-40C3CF6F1984}" type="pres">
      <dgm:prSet presAssocID="{D302A76E-89C6-451E-8D76-F804F1006ED8}" presName="desTx" presStyleLbl="alignAccFollowNode1" presStyleIdx="2" presStyleCnt="5">
        <dgm:presLayoutVars>
          <dgm:bulletEnabled val="1"/>
        </dgm:presLayoutVars>
      </dgm:prSet>
      <dgm:spPr/>
      <dgm:t>
        <a:bodyPr/>
        <a:lstStyle/>
        <a:p>
          <a:endParaRPr lang="es-US"/>
        </a:p>
      </dgm:t>
    </dgm:pt>
    <dgm:pt modelId="{B2942CC9-69B3-41A5-8760-95A2A3C4DF7A}" type="pres">
      <dgm:prSet presAssocID="{01C800C4-82B9-4FAA-89B3-DE379DEDC6E3}" presName="space" presStyleCnt="0"/>
      <dgm:spPr/>
      <dgm:t>
        <a:bodyPr/>
        <a:lstStyle/>
        <a:p>
          <a:endParaRPr lang="es-CO"/>
        </a:p>
      </dgm:t>
    </dgm:pt>
    <dgm:pt modelId="{0F53BECB-8228-4EB7-9821-FA2848744FD8}" type="pres">
      <dgm:prSet presAssocID="{85A036EF-83B9-4E4F-9565-DD0E294C62C0}" presName="composite" presStyleCnt="0"/>
      <dgm:spPr/>
      <dgm:t>
        <a:bodyPr/>
        <a:lstStyle/>
        <a:p>
          <a:endParaRPr lang="es-CO"/>
        </a:p>
      </dgm:t>
    </dgm:pt>
    <dgm:pt modelId="{B451AE9D-4234-4AAE-B917-C787D5CC5FE1}" type="pres">
      <dgm:prSet presAssocID="{85A036EF-83B9-4E4F-9565-DD0E294C62C0}" presName="parTx" presStyleLbl="alignNode1" presStyleIdx="3" presStyleCnt="5">
        <dgm:presLayoutVars>
          <dgm:chMax val="0"/>
          <dgm:chPref val="0"/>
          <dgm:bulletEnabled val="1"/>
        </dgm:presLayoutVars>
      </dgm:prSet>
      <dgm:spPr/>
      <dgm:t>
        <a:bodyPr/>
        <a:lstStyle/>
        <a:p>
          <a:endParaRPr lang="es-US"/>
        </a:p>
      </dgm:t>
    </dgm:pt>
    <dgm:pt modelId="{E4BA3464-3797-4939-A6EE-8A71EA44E189}" type="pres">
      <dgm:prSet presAssocID="{85A036EF-83B9-4E4F-9565-DD0E294C62C0}" presName="desTx" presStyleLbl="alignAccFollowNode1" presStyleIdx="3" presStyleCnt="5">
        <dgm:presLayoutVars>
          <dgm:bulletEnabled val="1"/>
        </dgm:presLayoutVars>
      </dgm:prSet>
      <dgm:spPr/>
      <dgm:t>
        <a:bodyPr/>
        <a:lstStyle/>
        <a:p>
          <a:endParaRPr lang="es-US"/>
        </a:p>
      </dgm:t>
    </dgm:pt>
    <dgm:pt modelId="{325C5494-7C92-4918-9D6D-AADB8F4A2DA8}" type="pres">
      <dgm:prSet presAssocID="{A966F5E1-E488-4D39-AD58-DAD299DF19B3}" presName="space" presStyleCnt="0"/>
      <dgm:spPr/>
      <dgm:t>
        <a:bodyPr/>
        <a:lstStyle/>
        <a:p>
          <a:endParaRPr lang="es-CO"/>
        </a:p>
      </dgm:t>
    </dgm:pt>
    <dgm:pt modelId="{BDB5AC2D-BDE8-4148-8D0A-6DBEB23D4FE4}" type="pres">
      <dgm:prSet presAssocID="{3AD81945-D685-4598-868B-9C18E095E966}" presName="composite" presStyleCnt="0"/>
      <dgm:spPr/>
      <dgm:t>
        <a:bodyPr/>
        <a:lstStyle/>
        <a:p>
          <a:endParaRPr lang="es-CO"/>
        </a:p>
      </dgm:t>
    </dgm:pt>
    <dgm:pt modelId="{FF8EFC91-B189-4AA3-842D-CE29FB5D0AAF}" type="pres">
      <dgm:prSet presAssocID="{3AD81945-D685-4598-868B-9C18E095E966}" presName="parTx" presStyleLbl="alignNode1" presStyleIdx="4" presStyleCnt="5">
        <dgm:presLayoutVars>
          <dgm:chMax val="0"/>
          <dgm:chPref val="0"/>
          <dgm:bulletEnabled val="1"/>
        </dgm:presLayoutVars>
      </dgm:prSet>
      <dgm:spPr/>
      <dgm:t>
        <a:bodyPr/>
        <a:lstStyle/>
        <a:p>
          <a:endParaRPr lang="es-US"/>
        </a:p>
      </dgm:t>
    </dgm:pt>
    <dgm:pt modelId="{577BB50C-5D34-4FBE-8BBC-CBBB1DDE5BCC}" type="pres">
      <dgm:prSet presAssocID="{3AD81945-D685-4598-868B-9C18E095E966}" presName="desTx" presStyleLbl="alignAccFollowNode1" presStyleIdx="4" presStyleCnt="5">
        <dgm:presLayoutVars>
          <dgm:bulletEnabled val="1"/>
        </dgm:presLayoutVars>
      </dgm:prSet>
      <dgm:spPr/>
      <dgm:t>
        <a:bodyPr/>
        <a:lstStyle/>
        <a:p>
          <a:endParaRPr lang="es-US"/>
        </a:p>
      </dgm:t>
    </dgm:pt>
  </dgm:ptLst>
  <dgm:cxnLst>
    <dgm:cxn modelId="{ACE01C96-9362-42CA-9473-12EE6B9E9D66}" type="presOf" srcId="{3AD81945-D685-4598-868B-9C18E095E966}" destId="{FF8EFC91-B189-4AA3-842D-CE29FB5D0AAF}" srcOrd="0" destOrd="0" presId="urn:microsoft.com/office/officeart/2005/8/layout/hList1"/>
    <dgm:cxn modelId="{3D5457D4-B59F-419C-A5DD-533AFF4B41E2}" type="presOf" srcId="{9967798A-8A7F-41D1-882A-7A7FEE949FB7}" destId="{577BB50C-5D34-4FBE-8BBC-CBBB1DDE5BCC}" srcOrd="0" destOrd="1" presId="urn:microsoft.com/office/officeart/2005/8/layout/hList1"/>
    <dgm:cxn modelId="{C5F9F015-F86B-4D77-B1D8-06806D845374}" srcId="{F23AFC5B-5E8F-4953-A9F8-8D1C1F641648}" destId="{85A036EF-83B9-4E4F-9565-DD0E294C62C0}" srcOrd="3" destOrd="0" parTransId="{59B38016-22B1-4A66-8A8D-211C04A93398}" sibTransId="{A966F5E1-E488-4D39-AD58-DAD299DF19B3}"/>
    <dgm:cxn modelId="{453CD203-7F7B-4E48-A7B6-B46F517F2D3E}" type="presOf" srcId="{0497F1F3-4DD2-4F40-869E-6C05D32A248A}" destId="{E4BA3464-3797-4939-A6EE-8A71EA44E189}" srcOrd="0" destOrd="0" presId="urn:microsoft.com/office/officeart/2005/8/layout/hList1"/>
    <dgm:cxn modelId="{2FEE6716-9DE9-46DF-8A37-547710058D97}" srcId="{F23AFC5B-5E8F-4953-A9F8-8D1C1F641648}" destId="{5194B46A-FC32-451C-8A54-B19CAA49CBF2}" srcOrd="0" destOrd="0" parTransId="{D46094A9-86D8-4408-9C5E-0C5219D6BAE4}" sibTransId="{BC77288B-4D4A-4005-8A5F-B498DF952386}"/>
    <dgm:cxn modelId="{1065555E-AA63-421D-BCFD-428A394015D1}" type="presOf" srcId="{F23AFC5B-5E8F-4953-A9F8-8D1C1F641648}" destId="{445482D8-5DD5-4833-B0AD-CF670E0D80D8}" srcOrd="0" destOrd="0" presId="urn:microsoft.com/office/officeart/2005/8/layout/hList1"/>
    <dgm:cxn modelId="{AE6F9E77-30DC-42A1-8453-AD305A3D45E4}" srcId="{5194B46A-FC32-451C-8A54-B19CAA49CBF2}" destId="{0539824F-BB8A-4BD7-A539-D49589327B94}" srcOrd="0" destOrd="0" parTransId="{08341E3E-4686-4242-842C-6AE587C2AF35}" sibTransId="{B5D0547C-8F65-4F02-88CE-EDC80A3ABC94}"/>
    <dgm:cxn modelId="{AAEF5F32-00CC-4065-9B87-1AC82CA72905}" type="presOf" srcId="{CC95BE00-317E-42C2-9BAF-088497A7D010}" destId="{AB1BC699-968C-48E6-B397-4942A3421F60}" srcOrd="0" destOrd="0" presId="urn:microsoft.com/office/officeart/2005/8/layout/hList1"/>
    <dgm:cxn modelId="{F72EC8F1-5D11-4BFD-97EF-A7C12417FB8E}" srcId="{F23AFC5B-5E8F-4953-A9F8-8D1C1F641648}" destId="{3AD81945-D685-4598-868B-9C18E095E966}" srcOrd="4" destOrd="0" parTransId="{8AC04ABF-7AD0-4B15-AAD2-61B43B02157A}" sibTransId="{07BD8D28-7809-49C5-8349-6F79D43B2085}"/>
    <dgm:cxn modelId="{3514C4F7-CC3D-4411-AFA1-D31048BDAFE3}" srcId="{3AD81945-D685-4598-868B-9C18E095E966}" destId="{E49267C6-D992-4A41-ACB8-F9A613A9B6DF}" srcOrd="7" destOrd="0" parTransId="{0A6BC35B-8115-4DC5-B9AA-4BDC6718A8D0}" sibTransId="{8D0E6564-576C-4347-AF25-B8EFA917857E}"/>
    <dgm:cxn modelId="{45EB72D5-4491-43C4-A1F4-CAAB7BE3291D}" type="presOf" srcId="{C764A6D4-F736-44CF-914B-9AAC14D714A5}" destId="{577BB50C-5D34-4FBE-8BBC-CBBB1DDE5BCC}" srcOrd="0" destOrd="3" presId="urn:microsoft.com/office/officeart/2005/8/layout/hList1"/>
    <dgm:cxn modelId="{9CD70081-AFF1-4457-A91B-DEE37F96C052}" srcId="{3AD81945-D685-4598-868B-9C18E095E966}" destId="{9967798A-8A7F-41D1-882A-7A7FEE949FB7}" srcOrd="1" destOrd="0" parTransId="{8C62C74D-B85F-45A0-9EA5-F06B6E1F9186}" sibTransId="{8EF17E6A-E597-4B5A-B799-34C02C3E1A1C}"/>
    <dgm:cxn modelId="{D842D97B-0399-4A3F-8D17-14A7F0EB8A6C}" srcId="{3AD81945-D685-4598-868B-9C18E095E966}" destId="{2E5F37DD-ED8B-4D6F-976F-46DAAEC1E0AB}" srcOrd="2" destOrd="0" parTransId="{82CFE5F5-56A2-491C-A361-E0A3E5DD56F2}" sibTransId="{1A1E74AD-4636-4E20-B580-D4BA7D26A098}"/>
    <dgm:cxn modelId="{8AE9B24A-FCFB-429D-87DB-089804172E51}" type="presOf" srcId="{828A629F-171E-48DB-BE8F-B66BC52A6287}" destId="{577BB50C-5D34-4FBE-8BBC-CBBB1DDE5BCC}" srcOrd="0" destOrd="5" presId="urn:microsoft.com/office/officeart/2005/8/layout/hList1"/>
    <dgm:cxn modelId="{802554AF-B0D9-414A-87E0-3260642695EC}" srcId="{D302A76E-89C6-451E-8D76-F804F1006ED8}" destId="{984F2E5C-35AE-4D9D-AE0C-D47D5D538E54}" srcOrd="0" destOrd="0" parTransId="{2C6B96EF-B849-4D9E-93DB-E450D7DDEBC1}" sibTransId="{028EB616-3636-4C6E-BBDD-EA63DAF9C6EB}"/>
    <dgm:cxn modelId="{D8B2D6D0-51B9-480B-B387-9A076356EDA8}" type="presOf" srcId="{E49267C6-D992-4A41-ACB8-F9A613A9B6DF}" destId="{577BB50C-5D34-4FBE-8BBC-CBBB1DDE5BCC}" srcOrd="0" destOrd="7" presId="urn:microsoft.com/office/officeart/2005/8/layout/hList1"/>
    <dgm:cxn modelId="{6792A5A1-ED08-4EF8-AAC9-0469505C0C96}" srcId="{3AD81945-D685-4598-868B-9C18E095E966}" destId="{8621273C-6DC8-49F5-94DB-47C09809FAC2}" srcOrd="0" destOrd="0" parTransId="{68D96A19-A9DD-40DF-9302-0C9C9124FF62}" sibTransId="{7FC3BBEC-8AD3-46EA-ADD2-1AAD9FCE1E74}"/>
    <dgm:cxn modelId="{D9679F30-3D88-476B-A0E6-EC3F04CA0409}" type="presOf" srcId="{B61E70AE-34E7-4DA3-B436-A3393BF005DD}" destId="{73229FCA-D5E1-4FF2-B8C7-5C08ADDC3AE1}" srcOrd="0" destOrd="0" presId="urn:microsoft.com/office/officeart/2005/8/layout/hList1"/>
    <dgm:cxn modelId="{F7535112-3B1B-4AA3-8B07-688868058DD2}" srcId="{B61E70AE-34E7-4DA3-B436-A3393BF005DD}" destId="{CC95BE00-317E-42C2-9BAF-088497A7D010}" srcOrd="0" destOrd="0" parTransId="{154463B0-8C95-4B44-B455-C67C1CF665C8}" sibTransId="{0D748DB1-ED7F-4C19-ABF0-A5A973CE9807}"/>
    <dgm:cxn modelId="{28E4CAD1-9A3B-41BA-B98C-1E163329EF4D}" srcId="{3AD81945-D685-4598-868B-9C18E095E966}" destId="{0FCEE698-C5B2-4DCC-AB07-7BE6CB120341}" srcOrd="6" destOrd="0" parTransId="{D5FEDACB-602D-4F47-8691-00D58F1F3183}" sibTransId="{44A3EBB2-1A73-4206-9E7B-B6E918334741}"/>
    <dgm:cxn modelId="{7A9825DE-B7A7-45A4-B340-C85895788259}" type="presOf" srcId="{5194B46A-FC32-451C-8A54-B19CAA49CBF2}" destId="{D2106D78-8288-439D-BBD8-D31853B5F718}" srcOrd="0" destOrd="0" presId="urn:microsoft.com/office/officeart/2005/8/layout/hList1"/>
    <dgm:cxn modelId="{ACBED288-7719-4340-A143-9DCC5285BA1F}" type="presOf" srcId="{85A036EF-83B9-4E4F-9565-DD0E294C62C0}" destId="{B451AE9D-4234-4AAE-B917-C787D5CC5FE1}" srcOrd="0" destOrd="0" presId="urn:microsoft.com/office/officeart/2005/8/layout/hList1"/>
    <dgm:cxn modelId="{616938D8-C80E-497B-94E1-FC169C4DE2A7}" srcId="{3AD81945-D685-4598-868B-9C18E095E966}" destId="{70932304-74BD-4C3D-B646-3F8998C74A03}" srcOrd="4" destOrd="0" parTransId="{1689A058-6D66-4B31-8BF2-DD0545D90F1B}" sibTransId="{48EA72F5-92C8-4D00-954F-6B6E1F6EADD1}"/>
    <dgm:cxn modelId="{5DCA33EE-7905-47C5-8EEF-4587C0BDFBC9}" srcId="{3AD81945-D685-4598-868B-9C18E095E966}" destId="{C764A6D4-F736-44CF-914B-9AAC14D714A5}" srcOrd="3" destOrd="0" parTransId="{2A674390-4A62-4D30-B857-90131149C3BF}" sibTransId="{D87532D3-D4DF-4E84-910E-09641A53F2FC}"/>
    <dgm:cxn modelId="{D2CEF9BF-0BCD-4185-AC71-05226C6C873A}" srcId="{85A036EF-83B9-4E4F-9565-DD0E294C62C0}" destId="{0497F1F3-4DD2-4F40-869E-6C05D32A248A}" srcOrd="0" destOrd="0" parTransId="{12FE252B-4497-4FCC-A807-3C3FAAF69D18}" sibTransId="{0663E025-3BD5-4D17-9572-5B5F74458163}"/>
    <dgm:cxn modelId="{1C333E55-EEA8-4FE0-BEEB-35F4C2D4E5CF}" type="presOf" srcId="{70932304-74BD-4C3D-B646-3F8998C74A03}" destId="{577BB50C-5D34-4FBE-8BBC-CBBB1DDE5BCC}" srcOrd="0" destOrd="4" presId="urn:microsoft.com/office/officeart/2005/8/layout/hList1"/>
    <dgm:cxn modelId="{20F76E70-8BC4-4166-AC70-64A079999D8E}" srcId="{3AD81945-D685-4598-868B-9C18E095E966}" destId="{828A629F-171E-48DB-BE8F-B66BC52A6287}" srcOrd="5" destOrd="0" parTransId="{6ECEE261-90EF-4C57-84E4-FBD47BE70F4E}" sibTransId="{4A0B22EC-C68F-4B83-8052-AB1B43308104}"/>
    <dgm:cxn modelId="{3A7705A7-692B-462E-BE4D-5CA5D197115F}" srcId="{F23AFC5B-5E8F-4953-A9F8-8D1C1F641648}" destId="{B61E70AE-34E7-4DA3-B436-A3393BF005DD}" srcOrd="1" destOrd="0" parTransId="{C91F4223-D4B9-4AE3-B099-A1EB642126FF}" sibTransId="{1CB001E9-C8F7-4913-8632-99CE7D573B10}"/>
    <dgm:cxn modelId="{8BA2AC59-78E8-49D2-8A7F-981DFBFEAA99}" srcId="{F23AFC5B-5E8F-4953-A9F8-8D1C1F641648}" destId="{D302A76E-89C6-451E-8D76-F804F1006ED8}" srcOrd="2" destOrd="0" parTransId="{31D33D8D-7DBB-442A-9A2E-4981E07EF111}" sibTransId="{01C800C4-82B9-4FAA-89B3-DE379DEDC6E3}"/>
    <dgm:cxn modelId="{00EAEDAA-E159-45DC-AEAD-1F3B869CF5B9}" type="presOf" srcId="{0FCEE698-C5B2-4DCC-AB07-7BE6CB120341}" destId="{577BB50C-5D34-4FBE-8BBC-CBBB1DDE5BCC}" srcOrd="0" destOrd="6" presId="urn:microsoft.com/office/officeart/2005/8/layout/hList1"/>
    <dgm:cxn modelId="{06CEC6EC-D349-473E-B337-B65B59D65649}" type="presOf" srcId="{2E5F37DD-ED8B-4D6F-976F-46DAAEC1E0AB}" destId="{577BB50C-5D34-4FBE-8BBC-CBBB1DDE5BCC}" srcOrd="0" destOrd="2" presId="urn:microsoft.com/office/officeart/2005/8/layout/hList1"/>
    <dgm:cxn modelId="{ED3706ED-40E8-4D62-A401-89AC31CE367C}" type="presOf" srcId="{8621273C-6DC8-49F5-94DB-47C09809FAC2}" destId="{577BB50C-5D34-4FBE-8BBC-CBBB1DDE5BCC}" srcOrd="0" destOrd="0" presId="urn:microsoft.com/office/officeart/2005/8/layout/hList1"/>
    <dgm:cxn modelId="{0D3A4813-CC33-4A43-8940-4947E29C6ED3}" type="presOf" srcId="{0539824F-BB8A-4BD7-A539-D49589327B94}" destId="{C99F7691-055E-4CC5-A239-79202979CBF1}" srcOrd="0" destOrd="0" presId="urn:microsoft.com/office/officeart/2005/8/layout/hList1"/>
    <dgm:cxn modelId="{4652C547-FE77-437F-B8D6-CA0EED56A302}" type="presOf" srcId="{D302A76E-89C6-451E-8D76-F804F1006ED8}" destId="{D4A8CABE-4664-41DE-9816-E02E602C7BDC}" srcOrd="0" destOrd="0" presId="urn:microsoft.com/office/officeart/2005/8/layout/hList1"/>
    <dgm:cxn modelId="{379E3F10-3452-4DB5-8517-39BC3853749C}" type="presOf" srcId="{984F2E5C-35AE-4D9D-AE0C-D47D5D538E54}" destId="{CBF3FC29-A998-484D-A686-40C3CF6F1984}" srcOrd="0" destOrd="0" presId="urn:microsoft.com/office/officeart/2005/8/layout/hList1"/>
    <dgm:cxn modelId="{5F48FBDD-B4D0-4A8B-A998-C4670E0202B8}" type="presParOf" srcId="{445482D8-5DD5-4833-B0AD-CF670E0D80D8}" destId="{7523D111-FDEF-4072-B7F9-1F0DCD63D122}" srcOrd="0" destOrd="0" presId="urn:microsoft.com/office/officeart/2005/8/layout/hList1"/>
    <dgm:cxn modelId="{B2CB115D-D270-46CD-991C-77BBACF3DCE7}" type="presParOf" srcId="{7523D111-FDEF-4072-B7F9-1F0DCD63D122}" destId="{D2106D78-8288-439D-BBD8-D31853B5F718}" srcOrd="0" destOrd="0" presId="urn:microsoft.com/office/officeart/2005/8/layout/hList1"/>
    <dgm:cxn modelId="{10CBD40B-A2E0-436E-B1EE-7B113CE351BB}" type="presParOf" srcId="{7523D111-FDEF-4072-B7F9-1F0DCD63D122}" destId="{C99F7691-055E-4CC5-A239-79202979CBF1}" srcOrd="1" destOrd="0" presId="urn:microsoft.com/office/officeart/2005/8/layout/hList1"/>
    <dgm:cxn modelId="{A75B8FC6-5382-4238-9D3D-8383F88E1DAC}" type="presParOf" srcId="{445482D8-5DD5-4833-B0AD-CF670E0D80D8}" destId="{AA2BA9E3-6309-4027-8AA7-9856D11D0200}" srcOrd="1" destOrd="0" presId="urn:microsoft.com/office/officeart/2005/8/layout/hList1"/>
    <dgm:cxn modelId="{6EFAE2C6-6644-4778-9458-80EA987E6DC3}" type="presParOf" srcId="{445482D8-5DD5-4833-B0AD-CF670E0D80D8}" destId="{FB4EC7DC-61BB-4A8E-A9FD-01FDBF0DF4F7}" srcOrd="2" destOrd="0" presId="urn:microsoft.com/office/officeart/2005/8/layout/hList1"/>
    <dgm:cxn modelId="{12B0F06D-D82E-4348-BFDE-C23625F57BFA}" type="presParOf" srcId="{FB4EC7DC-61BB-4A8E-A9FD-01FDBF0DF4F7}" destId="{73229FCA-D5E1-4FF2-B8C7-5C08ADDC3AE1}" srcOrd="0" destOrd="0" presId="urn:microsoft.com/office/officeart/2005/8/layout/hList1"/>
    <dgm:cxn modelId="{CD90CC77-2598-43B7-B3F6-E0B6ADB6A1B4}" type="presParOf" srcId="{FB4EC7DC-61BB-4A8E-A9FD-01FDBF0DF4F7}" destId="{AB1BC699-968C-48E6-B397-4942A3421F60}" srcOrd="1" destOrd="0" presId="urn:microsoft.com/office/officeart/2005/8/layout/hList1"/>
    <dgm:cxn modelId="{BCC5D21A-FA5F-490C-95DA-3274D8BF1862}" type="presParOf" srcId="{445482D8-5DD5-4833-B0AD-CF670E0D80D8}" destId="{8799B03F-DFAF-45C6-A467-58FEB588E5C3}" srcOrd="3" destOrd="0" presId="urn:microsoft.com/office/officeart/2005/8/layout/hList1"/>
    <dgm:cxn modelId="{48C6A435-2FC5-40B7-A7B1-A3934237A5EC}" type="presParOf" srcId="{445482D8-5DD5-4833-B0AD-CF670E0D80D8}" destId="{180FBB5C-0A02-4AC0-B1BD-972395DF302E}" srcOrd="4" destOrd="0" presId="urn:microsoft.com/office/officeart/2005/8/layout/hList1"/>
    <dgm:cxn modelId="{78E7ACF0-5BCD-49C1-99C1-4D962BDE9629}" type="presParOf" srcId="{180FBB5C-0A02-4AC0-B1BD-972395DF302E}" destId="{D4A8CABE-4664-41DE-9816-E02E602C7BDC}" srcOrd="0" destOrd="0" presId="urn:microsoft.com/office/officeart/2005/8/layout/hList1"/>
    <dgm:cxn modelId="{46E03604-D1E7-43C9-A08B-2797F60325E1}" type="presParOf" srcId="{180FBB5C-0A02-4AC0-B1BD-972395DF302E}" destId="{CBF3FC29-A998-484D-A686-40C3CF6F1984}" srcOrd="1" destOrd="0" presId="urn:microsoft.com/office/officeart/2005/8/layout/hList1"/>
    <dgm:cxn modelId="{2D3F6CEB-06DB-492E-B400-990DB701C0E4}" type="presParOf" srcId="{445482D8-5DD5-4833-B0AD-CF670E0D80D8}" destId="{B2942CC9-69B3-41A5-8760-95A2A3C4DF7A}" srcOrd="5" destOrd="0" presId="urn:microsoft.com/office/officeart/2005/8/layout/hList1"/>
    <dgm:cxn modelId="{2E302699-91C9-4765-8315-6C649EFC7DCA}" type="presParOf" srcId="{445482D8-5DD5-4833-B0AD-CF670E0D80D8}" destId="{0F53BECB-8228-4EB7-9821-FA2848744FD8}" srcOrd="6" destOrd="0" presId="urn:microsoft.com/office/officeart/2005/8/layout/hList1"/>
    <dgm:cxn modelId="{8DC39814-0E4D-4FC8-89F1-8A88EBA51C2E}" type="presParOf" srcId="{0F53BECB-8228-4EB7-9821-FA2848744FD8}" destId="{B451AE9D-4234-4AAE-B917-C787D5CC5FE1}" srcOrd="0" destOrd="0" presId="urn:microsoft.com/office/officeart/2005/8/layout/hList1"/>
    <dgm:cxn modelId="{755CD320-83BC-40AC-8BF9-5D26E4B16063}" type="presParOf" srcId="{0F53BECB-8228-4EB7-9821-FA2848744FD8}" destId="{E4BA3464-3797-4939-A6EE-8A71EA44E189}" srcOrd="1" destOrd="0" presId="urn:microsoft.com/office/officeart/2005/8/layout/hList1"/>
    <dgm:cxn modelId="{1D58656B-02AD-4B6F-B673-ED15F198DDDC}" type="presParOf" srcId="{445482D8-5DD5-4833-B0AD-CF670E0D80D8}" destId="{325C5494-7C92-4918-9D6D-AADB8F4A2DA8}" srcOrd="7" destOrd="0" presId="urn:microsoft.com/office/officeart/2005/8/layout/hList1"/>
    <dgm:cxn modelId="{8EECB6AA-679B-46AB-A918-A67D0BE1925B}" type="presParOf" srcId="{445482D8-5DD5-4833-B0AD-CF670E0D80D8}" destId="{BDB5AC2D-BDE8-4148-8D0A-6DBEB23D4FE4}" srcOrd="8" destOrd="0" presId="urn:microsoft.com/office/officeart/2005/8/layout/hList1"/>
    <dgm:cxn modelId="{E5660047-0B17-410D-A09C-D165F187C9CA}" type="presParOf" srcId="{BDB5AC2D-BDE8-4148-8D0A-6DBEB23D4FE4}" destId="{FF8EFC91-B189-4AA3-842D-CE29FB5D0AAF}" srcOrd="0" destOrd="0" presId="urn:microsoft.com/office/officeart/2005/8/layout/hList1"/>
    <dgm:cxn modelId="{9F309163-9B47-4579-A5F9-A48548734346}" type="presParOf" srcId="{BDB5AC2D-BDE8-4148-8D0A-6DBEB23D4FE4}" destId="{577BB50C-5D34-4FBE-8BBC-CBBB1DDE5BC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B7BF0BA-FCF6-4588-875C-03C71005DBC1}" type="doc">
      <dgm:prSet loTypeId="urn:microsoft.com/office/officeart/2005/8/layout/hList1" loCatId="list" qsTypeId="urn:microsoft.com/office/officeart/2005/8/quickstyle/simple2" qsCatId="simple" csTypeId="urn:microsoft.com/office/officeart/2005/8/colors/colorful2" csCatId="colorful" phldr="1"/>
      <dgm:spPr/>
      <dgm:t>
        <a:bodyPr/>
        <a:lstStyle/>
        <a:p>
          <a:endParaRPr lang="es-US"/>
        </a:p>
      </dgm:t>
    </dgm:pt>
    <dgm:pt modelId="{2B505CD0-CA19-4F9C-9107-397C74C837F2}">
      <dgm:prSet phldrT="[Texto]"/>
      <dgm:spPr/>
      <dgm:t>
        <a:bodyPr/>
        <a:lstStyle/>
        <a:p>
          <a:r>
            <a:rPr lang="es-CO" dirty="0" smtClean="0"/>
            <a:t>ART. 333</a:t>
          </a:r>
          <a:endParaRPr lang="es-US" dirty="0"/>
        </a:p>
      </dgm:t>
    </dgm:pt>
    <dgm:pt modelId="{872F70B4-8D8F-4748-9861-155231BEE7B1}" type="parTrans" cxnId="{D9A72067-C889-464F-AE88-B0B53BC9E4A2}">
      <dgm:prSet/>
      <dgm:spPr/>
      <dgm:t>
        <a:bodyPr/>
        <a:lstStyle/>
        <a:p>
          <a:endParaRPr lang="es-US"/>
        </a:p>
      </dgm:t>
    </dgm:pt>
    <dgm:pt modelId="{C2A9E5EE-1A5E-4BAB-8586-6D9EE138D11A}" type="sibTrans" cxnId="{D9A72067-C889-464F-AE88-B0B53BC9E4A2}">
      <dgm:prSet/>
      <dgm:spPr/>
      <dgm:t>
        <a:bodyPr/>
        <a:lstStyle/>
        <a:p>
          <a:endParaRPr lang="es-US"/>
        </a:p>
      </dgm:t>
    </dgm:pt>
    <dgm:pt modelId="{16A28080-1434-4237-BB21-50728D7543F9}">
      <dgm:prSet phldrT="[Texto]"/>
      <dgm:spPr/>
      <dgm:t>
        <a:bodyPr/>
        <a:lstStyle/>
        <a:p>
          <a:r>
            <a:rPr lang="es-CO" dirty="0" smtClean="0"/>
            <a:t>LA ACTIVIDAD ECONÓMICA Y LA INICIATIVA PRIVADA SON LIBRES DENTRO DE LOS LÍMITES DEL BIEN COMÚN </a:t>
          </a:r>
          <a:endParaRPr lang="es-US" dirty="0"/>
        </a:p>
      </dgm:t>
    </dgm:pt>
    <dgm:pt modelId="{DAD8CB17-8C4E-42B1-9DA3-144EAD6DFD5B}" type="parTrans" cxnId="{488705FF-4133-440D-8D2F-6F3BC0C8FECB}">
      <dgm:prSet/>
      <dgm:spPr/>
      <dgm:t>
        <a:bodyPr/>
        <a:lstStyle/>
        <a:p>
          <a:endParaRPr lang="es-US"/>
        </a:p>
      </dgm:t>
    </dgm:pt>
    <dgm:pt modelId="{03E3B40E-A883-4862-A798-C9EF562498B1}" type="sibTrans" cxnId="{488705FF-4133-440D-8D2F-6F3BC0C8FECB}">
      <dgm:prSet/>
      <dgm:spPr/>
      <dgm:t>
        <a:bodyPr/>
        <a:lstStyle/>
        <a:p>
          <a:endParaRPr lang="es-US"/>
        </a:p>
      </dgm:t>
    </dgm:pt>
    <dgm:pt modelId="{1A28764C-FEDC-486A-A575-B4B79CC3CB2E}">
      <dgm:prSet phldrT="[Texto]"/>
      <dgm:spPr/>
      <dgm:t>
        <a:bodyPr/>
        <a:lstStyle/>
        <a:p>
          <a:r>
            <a:rPr lang="es-CO" dirty="0" smtClean="0"/>
            <a:t>ART. 336</a:t>
          </a:r>
          <a:endParaRPr lang="es-US" dirty="0"/>
        </a:p>
      </dgm:t>
    </dgm:pt>
    <dgm:pt modelId="{56D0DC60-B8F2-4D21-B51B-F5B2F0473DE1}" type="parTrans" cxnId="{1A4DED8C-7270-415F-86B1-581272938E9E}">
      <dgm:prSet/>
      <dgm:spPr/>
      <dgm:t>
        <a:bodyPr/>
        <a:lstStyle/>
        <a:p>
          <a:endParaRPr lang="es-US"/>
        </a:p>
      </dgm:t>
    </dgm:pt>
    <dgm:pt modelId="{B8690A21-A709-43C7-B9E8-61FEDB5CD44E}" type="sibTrans" cxnId="{1A4DED8C-7270-415F-86B1-581272938E9E}">
      <dgm:prSet/>
      <dgm:spPr/>
      <dgm:t>
        <a:bodyPr/>
        <a:lstStyle/>
        <a:p>
          <a:endParaRPr lang="es-US"/>
        </a:p>
      </dgm:t>
    </dgm:pt>
    <dgm:pt modelId="{3480B536-14F9-42D1-8A0F-74F0CE3C61B9}">
      <dgm:prSet phldrT="[Texto]"/>
      <dgm:spPr/>
      <dgm:t>
        <a:bodyPr/>
        <a:lstStyle/>
        <a:p>
          <a:r>
            <a:rPr lang="es-CO" dirty="0" smtClean="0"/>
            <a:t>NO HAY MONOPOLIOS SINO COMO ARBITRIO RENTÍSTICO Y CON FINALIDAD DE INTERÉS PÚBLICO O SOCIAL </a:t>
          </a:r>
          <a:endParaRPr lang="es-US" dirty="0"/>
        </a:p>
      </dgm:t>
    </dgm:pt>
    <dgm:pt modelId="{746D4E07-6D10-4B66-9A12-283D6834A974}" type="parTrans" cxnId="{87BD75D4-72AA-4358-8B77-C2D4FF7A8C22}">
      <dgm:prSet/>
      <dgm:spPr/>
      <dgm:t>
        <a:bodyPr/>
        <a:lstStyle/>
        <a:p>
          <a:endParaRPr lang="es-US"/>
        </a:p>
      </dgm:t>
    </dgm:pt>
    <dgm:pt modelId="{49C907E2-ECD7-4913-BE13-A1C803F92B71}" type="sibTrans" cxnId="{87BD75D4-72AA-4358-8B77-C2D4FF7A8C22}">
      <dgm:prSet/>
      <dgm:spPr/>
      <dgm:t>
        <a:bodyPr/>
        <a:lstStyle/>
        <a:p>
          <a:endParaRPr lang="es-US"/>
        </a:p>
      </dgm:t>
    </dgm:pt>
    <dgm:pt modelId="{8E549F99-6464-41E0-887A-C1547F27C82B}">
      <dgm:prSet phldrT="[Texto]"/>
      <dgm:spPr/>
      <dgm:t>
        <a:bodyPr/>
        <a:lstStyle/>
        <a:p>
          <a:r>
            <a:rPr lang="es-CO" dirty="0" smtClean="0"/>
            <a:t>LIBRE COMPETENCIA ECONÓMICA</a:t>
          </a:r>
          <a:endParaRPr lang="es-US" dirty="0"/>
        </a:p>
      </dgm:t>
    </dgm:pt>
    <dgm:pt modelId="{5F6FA526-B3FC-4B33-B0DB-D339AF97E1C6}" type="parTrans" cxnId="{C066DCFE-8C25-43E6-B61A-F479BED71434}">
      <dgm:prSet/>
      <dgm:spPr/>
      <dgm:t>
        <a:bodyPr/>
        <a:lstStyle/>
        <a:p>
          <a:endParaRPr lang="es-CO"/>
        </a:p>
      </dgm:t>
    </dgm:pt>
    <dgm:pt modelId="{D437B1CE-F10E-45E7-840B-9E101D8FB925}" type="sibTrans" cxnId="{C066DCFE-8C25-43E6-B61A-F479BED71434}">
      <dgm:prSet/>
      <dgm:spPr/>
      <dgm:t>
        <a:bodyPr/>
        <a:lstStyle/>
        <a:p>
          <a:endParaRPr lang="es-CO"/>
        </a:p>
      </dgm:t>
    </dgm:pt>
    <dgm:pt modelId="{50F1BDE7-4C57-4A03-B91D-7DFCD5A13408}">
      <dgm:prSet phldrT="[Texto]"/>
      <dgm:spPr/>
      <dgm:t>
        <a:bodyPr/>
        <a:lstStyle/>
        <a:p>
          <a:r>
            <a:rPr lang="es-CO" dirty="0" smtClean="0"/>
            <a:t>ESTADO IMPIDE RESTRICCIÓN DE LIBERTAD ECONÓMICA </a:t>
          </a:r>
          <a:endParaRPr lang="es-US" dirty="0"/>
        </a:p>
      </dgm:t>
    </dgm:pt>
    <dgm:pt modelId="{B69AC97D-C3A7-434F-A78B-EB22BFF5F01A}" type="parTrans" cxnId="{FA411AE6-1388-4194-AD6C-26104C0EBA21}">
      <dgm:prSet/>
      <dgm:spPr/>
      <dgm:t>
        <a:bodyPr/>
        <a:lstStyle/>
        <a:p>
          <a:endParaRPr lang="es-CO"/>
        </a:p>
      </dgm:t>
    </dgm:pt>
    <dgm:pt modelId="{F19A56E9-C572-43B1-A458-05B1B8656BA0}" type="sibTrans" cxnId="{FA411AE6-1388-4194-AD6C-26104C0EBA21}">
      <dgm:prSet/>
      <dgm:spPr/>
      <dgm:t>
        <a:bodyPr/>
        <a:lstStyle/>
        <a:p>
          <a:endParaRPr lang="es-CO"/>
        </a:p>
      </dgm:t>
    </dgm:pt>
    <dgm:pt modelId="{817E6940-FC5C-4F06-8CF2-8E0A9EE8F98A}">
      <dgm:prSet phldrT="[Texto]"/>
      <dgm:spPr/>
      <dgm:t>
        <a:bodyPr/>
        <a:lstStyle/>
        <a:p>
          <a:r>
            <a:rPr lang="es-CO" dirty="0" smtClean="0"/>
            <a:t>ESTADO ESTIMULA DESARRROLLO EMPRESARIAL </a:t>
          </a:r>
          <a:endParaRPr lang="es-US" dirty="0"/>
        </a:p>
      </dgm:t>
    </dgm:pt>
    <dgm:pt modelId="{B0BF64E5-126A-4F57-B6C3-DB24095B55C4}" type="parTrans" cxnId="{D86A0562-4846-4C87-BFC3-10067F0C9775}">
      <dgm:prSet/>
      <dgm:spPr/>
      <dgm:t>
        <a:bodyPr/>
        <a:lstStyle/>
        <a:p>
          <a:endParaRPr lang="es-CO"/>
        </a:p>
      </dgm:t>
    </dgm:pt>
    <dgm:pt modelId="{7BB5A128-DAFA-4DC1-A9A3-6ADCF9B96604}" type="sibTrans" cxnId="{D86A0562-4846-4C87-BFC3-10067F0C9775}">
      <dgm:prSet/>
      <dgm:spPr/>
      <dgm:t>
        <a:bodyPr/>
        <a:lstStyle/>
        <a:p>
          <a:endParaRPr lang="es-CO"/>
        </a:p>
      </dgm:t>
    </dgm:pt>
    <dgm:pt modelId="{F15A3B3F-5BA4-4974-B6F6-D27723B7F78B}">
      <dgm:prSet phldrT="[Texto]"/>
      <dgm:spPr/>
      <dgm:t>
        <a:bodyPr/>
        <a:lstStyle/>
        <a:p>
          <a:r>
            <a:rPr lang="es-CO" dirty="0" smtClean="0"/>
            <a:t>GOBIERNO ENAJENARÁ O LIQUIDARÁ EMPRESAS MONOPOLÍSTICAS DEL ESTADO Y OTORGARÁ A TERCEROS EL DESARROLLO DE SU ACTIVIDAD CUANDO NO SEAN EFICIENTES</a:t>
          </a:r>
          <a:endParaRPr lang="es-US" dirty="0"/>
        </a:p>
      </dgm:t>
    </dgm:pt>
    <dgm:pt modelId="{7906B8E6-BF31-470B-BB50-CDABD4D52765}" type="parTrans" cxnId="{E40C4AA6-59E4-463D-877A-7D961A1E22F8}">
      <dgm:prSet/>
      <dgm:spPr/>
      <dgm:t>
        <a:bodyPr/>
        <a:lstStyle/>
        <a:p>
          <a:endParaRPr lang="es-CO"/>
        </a:p>
      </dgm:t>
    </dgm:pt>
    <dgm:pt modelId="{BB5566A0-2A1D-4A1E-9014-1CE1FBC33FD4}" type="sibTrans" cxnId="{E40C4AA6-59E4-463D-877A-7D961A1E22F8}">
      <dgm:prSet/>
      <dgm:spPr/>
      <dgm:t>
        <a:bodyPr/>
        <a:lstStyle/>
        <a:p>
          <a:endParaRPr lang="es-CO"/>
        </a:p>
      </dgm:t>
    </dgm:pt>
    <dgm:pt modelId="{367CE521-4300-4685-A3C0-D4FAC73F1C25}" type="pres">
      <dgm:prSet presAssocID="{2B7BF0BA-FCF6-4588-875C-03C71005DBC1}" presName="Name0" presStyleCnt="0">
        <dgm:presLayoutVars>
          <dgm:dir/>
          <dgm:animLvl val="lvl"/>
          <dgm:resizeHandles val="exact"/>
        </dgm:presLayoutVars>
      </dgm:prSet>
      <dgm:spPr/>
      <dgm:t>
        <a:bodyPr/>
        <a:lstStyle/>
        <a:p>
          <a:endParaRPr lang="es-US"/>
        </a:p>
      </dgm:t>
    </dgm:pt>
    <dgm:pt modelId="{5FDCD8A3-605E-425F-9183-5A38F3252F46}" type="pres">
      <dgm:prSet presAssocID="{2B505CD0-CA19-4F9C-9107-397C74C837F2}" presName="composite" presStyleCnt="0"/>
      <dgm:spPr/>
      <dgm:t>
        <a:bodyPr/>
        <a:lstStyle/>
        <a:p>
          <a:endParaRPr lang="es-CO"/>
        </a:p>
      </dgm:t>
    </dgm:pt>
    <dgm:pt modelId="{64B9CDC8-88FE-4457-AB11-6B6441B39FF8}" type="pres">
      <dgm:prSet presAssocID="{2B505CD0-CA19-4F9C-9107-397C74C837F2}" presName="parTx" presStyleLbl="alignNode1" presStyleIdx="0" presStyleCnt="2">
        <dgm:presLayoutVars>
          <dgm:chMax val="0"/>
          <dgm:chPref val="0"/>
          <dgm:bulletEnabled val="1"/>
        </dgm:presLayoutVars>
      </dgm:prSet>
      <dgm:spPr/>
      <dgm:t>
        <a:bodyPr/>
        <a:lstStyle/>
        <a:p>
          <a:endParaRPr lang="es-US"/>
        </a:p>
      </dgm:t>
    </dgm:pt>
    <dgm:pt modelId="{4BD62C68-6DED-4A67-8925-D137E8DD74AF}" type="pres">
      <dgm:prSet presAssocID="{2B505CD0-CA19-4F9C-9107-397C74C837F2}" presName="desTx" presStyleLbl="alignAccFollowNode1" presStyleIdx="0" presStyleCnt="2">
        <dgm:presLayoutVars>
          <dgm:bulletEnabled val="1"/>
        </dgm:presLayoutVars>
      </dgm:prSet>
      <dgm:spPr/>
      <dgm:t>
        <a:bodyPr/>
        <a:lstStyle/>
        <a:p>
          <a:endParaRPr lang="es-US"/>
        </a:p>
      </dgm:t>
    </dgm:pt>
    <dgm:pt modelId="{277BC013-A9E0-4100-8474-D9E9433A3B6B}" type="pres">
      <dgm:prSet presAssocID="{C2A9E5EE-1A5E-4BAB-8586-6D9EE138D11A}" presName="space" presStyleCnt="0"/>
      <dgm:spPr/>
      <dgm:t>
        <a:bodyPr/>
        <a:lstStyle/>
        <a:p>
          <a:endParaRPr lang="es-CO"/>
        </a:p>
      </dgm:t>
    </dgm:pt>
    <dgm:pt modelId="{35EDBF35-9FCD-45B8-8837-890C4A2010CB}" type="pres">
      <dgm:prSet presAssocID="{1A28764C-FEDC-486A-A575-B4B79CC3CB2E}" presName="composite" presStyleCnt="0"/>
      <dgm:spPr/>
      <dgm:t>
        <a:bodyPr/>
        <a:lstStyle/>
        <a:p>
          <a:endParaRPr lang="es-CO"/>
        </a:p>
      </dgm:t>
    </dgm:pt>
    <dgm:pt modelId="{6E326D10-99BC-4BA8-9E09-E5EE6DFFCA68}" type="pres">
      <dgm:prSet presAssocID="{1A28764C-FEDC-486A-A575-B4B79CC3CB2E}" presName="parTx" presStyleLbl="alignNode1" presStyleIdx="1" presStyleCnt="2">
        <dgm:presLayoutVars>
          <dgm:chMax val="0"/>
          <dgm:chPref val="0"/>
          <dgm:bulletEnabled val="1"/>
        </dgm:presLayoutVars>
      </dgm:prSet>
      <dgm:spPr/>
      <dgm:t>
        <a:bodyPr/>
        <a:lstStyle/>
        <a:p>
          <a:endParaRPr lang="es-US"/>
        </a:p>
      </dgm:t>
    </dgm:pt>
    <dgm:pt modelId="{A06DC5A7-4CD6-454E-B712-CA3F544B5D6F}" type="pres">
      <dgm:prSet presAssocID="{1A28764C-FEDC-486A-A575-B4B79CC3CB2E}" presName="desTx" presStyleLbl="alignAccFollowNode1" presStyleIdx="1" presStyleCnt="2">
        <dgm:presLayoutVars>
          <dgm:bulletEnabled val="1"/>
        </dgm:presLayoutVars>
      </dgm:prSet>
      <dgm:spPr/>
      <dgm:t>
        <a:bodyPr/>
        <a:lstStyle/>
        <a:p>
          <a:endParaRPr lang="es-US"/>
        </a:p>
      </dgm:t>
    </dgm:pt>
  </dgm:ptLst>
  <dgm:cxnLst>
    <dgm:cxn modelId="{D706CB31-8A81-4CAA-A295-A2171B5DC294}" type="presOf" srcId="{F15A3B3F-5BA4-4974-B6F6-D27723B7F78B}" destId="{A06DC5A7-4CD6-454E-B712-CA3F544B5D6F}" srcOrd="0" destOrd="1" presId="urn:microsoft.com/office/officeart/2005/8/layout/hList1"/>
    <dgm:cxn modelId="{87BD75D4-72AA-4358-8B77-C2D4FF7A8C22}" srcId="{1A28764C-FEDC-486A-A575-B4B79CC3CB2E}" destId="{3480B536-14F9-42D1-8A0F-74F0CE3C61B9}" srcOrd="0" destOrd="0" parTransId="{746D4E07-6D10-4B66-9A12-283D6834A974}" sibTransId="{49C907E2-ECD7-4913-BE13-A1C803F92B71}"/>
    <dgm:cxn modelId="{C066DCFE-8C25-43E6-B61A-F479BED71434}" srcId="{2B505CD0-CA19-4F9C-9107-397C74C837F2}" destId="{8E549F99-6464-41E0-887A-C1547F27C82B}" srcOrd="1" destOrd="0" parTransId="{5F6FA526-B3FC-4B33-B0DB-D339AF97E1C6}" sibTransId="{D437B1CE-F10E-45E7-840B-9E101D8FB925}"/>
    <dgm:cxn modelId="{5D0AA261-DE2E-40B1-B6F9-96F29B4EB465}" type="presOf" srcId="{3480B536-14F9-42D1-8A0F-74F0CE3C61B9}" destId="{A06DC5A7-4CD6-454E-B712-CA3F544B5D6F}" srcOrd="0" destOrd="0" presId="urn:microsoft.com/office/officeart/2005/8/layout/hList1"/>
    <dgm:cxn modelId="{E542EF4C-52D6-4218-9823-08CE693761B0}" type="presOf" srcId="{8E549F99-6464-41E0-887A-C1547F27C82B}" destId="{4BD62C68-6DED-4A67-8925-D137E8DD74AF}" srcOrd="0" destOrd="1" presId="urn:microsoft.com/office/officeart/2005/8/layout/hList1"/>
    <dgm:cxn modelId="{1A4DED8C-7270-415F-86B1-581272938E9E}" srcId="{2B7BF0BA-FCF6-4588-875C-03C71005DBC1}" destId="{1A28764C-FEDC-486A-A575-B4B79CC3CB2E}" srcOrd="1" destOrd="0" parTransId="{56D0DC60-B8F2-4D21-B51B-F5B2F0473DE1}" sibTransId="{B8690A21-A709-43C7-B9E8-61FEDB5CD44E}"/>
    <dgm:cxn modelId="{982EFD63-1ECE-4491-A510-F873B46985AC}" type="presOf" srcId="{817E6940-FC5C-4F06-8CF2-8E0A9EE8F98A}" destId="{4BD62C68-6DED-4A67-8925-D137E8DD74AF}" srcOrd="0" destOrd="3" presId="urn:microsoft.com/office/officeart/2005/8/layout/hList1"/>
    <dgm:cxn modelId="{CFAEDEE5-5B09-4A38-B10C-8B7880CD8084}" type="presOf" srcId="{50F1BDE7-4C57-4A03-B91D-7DFCD5A13408}" destId="{4BD62C68-6DED-4A67-8925-D137E8DD74AF}" srcOrd="0" destOrd="2" presId="urn:microsoft.com/office/officeart/2005/8/layout/hList1"/>
    <dgm:cxn modelId="{04A72023-F1B1-494A-BCE7-DEACB318B599}" type="presOf" srcId="{2B505CD0-CA19-4F9C-9107-397C74C837F2}" destId="{64B9CDC8-88FE-4457-AB11-6B6441B39FF8}" srcOrd="0" destOrd="0" presId="urn:microsoft.com/office/officeart/2005/8/layout/hList1"/>
    <dgm:cxn modelId="{37EC5BFF-BC8F-4908-A2F8-1B0BD96844AC}" type="presOf" srcId="{1A28764C-FEDC-486A-A575-B4B79CC3CB2E}" destId="{6E326D10-99BC-4BA8-9E09-E5EE6DFFCA68}" srcOrd="0" destOrd="0" presId="urn:microsoft.com/office/officeart/2005/8/layout/hList1"/>
    <dgm:cxn modelId="{AC785C26-94FA-4905-B159-534E8C33A4C2}" type="presOf" srcId="{16A28080-1434-4237-BB21-50728D7543F9}" destId="{4BD62C68-6DED-4A67-8925-D137E8DD74AF}" srcOrd="0" destOrd="0" presId="urn:microsoft.com/office/officeart/2005/8/layout/hList1"/>
    <dgm:cxn modelId="{E40C4AA6-59E4-463D-877A-7D961A1E22F8}" srcId="{1A28764C-FEDC-486A-A575-B4B79CC3CB2E}" destId="{F15A3B3F-5BA4-4974-B6F6-D27723B7F78B}" srcOrd="1" destOrd="0" parTransId="{7906B8E6-BF31-470B-BB50-CDABD4D52765}" sibTransId="{BB5566A0-2A1D-4A1E-9014-1CE1FBC33FD4}"/>
    <dgm:cxn modelId="{D9A72067-C889-464F-AE88-B0B53BC9E4A2}" srcId="{2B7BF0BA-FCF6-4588-875C-03C71005DBC1}" destId="{2B505CD0-CA19-4F9C-9107-397C74C837F2}" srcOrd="0" destOrd="0" parTransId="{872F70B4-8D8F-4748-9861-155231BEE7B1}" sibTransId="{C2A9E5EE-1A5E-4BAB-8586-6D9EE138D11A}"/>
    <dgm:cxn modelId="{D86A0562-4846-4C87-BFC3-10067F0C9775}" srcId="{2B505CD0-CA19-4F9C-9107-397C74C837F2}" destId="{817E6940-FC5C-4F06-8CF2-8E0A9EE8F98A}" srcOrd="3" destOrd="0" parTransId="{B0BF64E5-126A-4F57-B6C3-DB24095B55C4}" sibTransId="{7BB5A128-DAFA-4DC1-A9A3-6ADCF9B96604}"/>
    <dgm:cxn modelId="{FA411AE6-1388-4194-AD6C-26104C0EBA21}" srcId="{2B505CD0-CA19-4F9C-9107-397C74C837F2}" destId="{50F1BDE7-4C57-4A03-B91D-7DFCD5A13408}" srcOrd="2" destOrd="0" parTransId="{B69AC97D-C3A7-434F-A78B-EB22BFF5F01A}" sibTransId="{F19A56E9-C572-43B1-A458-05B1B8656BA0}"/>
    <dgm:cxn modelId="{488705FF-4133-440D-8D2F-6F3BC0C8FECB}" srcId="{2B505CD0-CA19-4F9C-9107-397C74C837F2}" destId="{16A28080-1434-4237-BB21-50728D7543F9}" srcOrd="0" destOrd="0" parTransId="{DAD8CB17-8C4E-42B1-9DA3-144EAD6DFD5B}" sibTransId="{03E3B40E-A883-4862-A798-C9EF562498B1}"/>
    <dgm:cxn modelId="{611DCEF9-1F4E-4AA9-8746-5D11377CF3E9}" type="presOf" srcId="{2B7BF0BA-FCF6-4588-875C-03C71005DBC1}" destId="{367CE521-4300-4685-A3C0-D4FAC73F1C25}" srcOrd="0" destOrd="0" presId="urn:microsoft.com/office/officeart/2005/8/layout/hList1"/>
    <dgm:cxn modelId="{3CF8E9AA-A74A-4739-9DA3-8D41FDD10B47}" type="presParOf" srcId="{367CE521-4300-4685-A3C0-D4FAC73F1C25}" destId="{5FDCD8A3-605E-425F-9183-5A38F3252F46}" srcOrd="0" destOrd="0" presId="urn:microsoft.com/office/officeart/2005/8/layout/hList1"/>
    <dgm:cxn modelId="{D0F40960-11D7-41E5-996C-F0804229C655}" type="presParOf" srcId="{5FDCD8A3-605E-425F-9183-5A38F3252F46}" destId="{64B9CDC8-88FE-4457-AB11-6B6441B39FF8}" srcOrd="0" destOrd="0" presId="urn:microsoft.com/office/officeart/2005/8/layout/hList1"/>
    <dgm:cxn modelId="{7BA93675-17F5-4909-91D6-630B32DE4FCC}" type="presParOf" srcId="{5FDCD8A3-605E-425F-9183-5A38F3252F46}" destId="{4BD62C68-6DED-4A67-8925-D137E8DD74AF}" srcOrd="1" destOrd="0" presId="urn:microsoft.com/office/officeart/2005/8/layout/hList1"/>
    <dgm:cxn modelId="{BC0ADA1D-EE3D-4C6D-A135-4C3AE5D6D69E}" type="presParOf" srcId="{367CE521-4300-4685-A3C0-D4FAC73F1C25}" destId="{277BC013-A9E0-4100-8474-D9E9433A3B6B}" srcOrd="1" destOrd="0" presId="urn:microsoft.com/office/officeart/2005/8/layout/hList1"/>
    <dgm:cxn modelId="{62865BDA-5CC0-4A12-A64B-ABA96B56D3EA}" type="presParOf" srcId="{367CE521-4300-4685-A3C0-D4FAC73F1C25}" destId="{35EDBF35-9FCD-45B8-8837-890C4A2010CB}" srcOrd="2" destOrd="0" presId="urn:microsoft.com/office/officeart/2005/8/layout/hList1"/>
    <dgm:cxn modelId="{F7F280BA-283A-40E0-A710-B8B5C23B7E6C}" type="presParOf" srcId="{35EDBF35-9FCD-45B8-8837-890C4A2010CB}" destId="{6E326D10-99BC-4BA8-9E09-E5EE6DFFCA68}" srcOrd="0" destOrd="0" presId="urn:microsoft.com/office/officeart/2005/8/layout/hList1"/>
    <dgm:cxn modelId="{9FC52548-CF7B-49FC-BD72-2BE74232A8B3}" type="presParOf" srcId="{35EDBF35-9FCD-45B8-8837-890C4A2010CB}" destId="{A06DC5A7-4CD6-454E-B712-CA3F544B5D6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0DBF4281-9856-4277-98D8-50858DC2226D}" type="doc">
      <dgm:prSet loTypeId="urn:microsoft.com/office/officeart/2005/8/layout/default#3" loCatId="list" qsTypeId="urn:microsoft.com/office/officeart/2005/8/quickstyle/simple1" qsCatId="simple" csTypeId="urn:microsoft.com/office/officeart/2005/8/colors/colorful3" csCatId="colorful" phldr="1"/>
      <dgm:spPr/>
      <dgm:t>
        <a:bodyPr/>
        <a:lstStyle/>
        <a:p>
          <a:endParaRPr lang="es-US"/>
        </a:p>
      </dgm:t>
    </dgm:pt>
    <dgm:pt modelId="{99C7F369-A519-4854-8CEC-8A0B2A2A3966}">
      <dgm:prSet phldrT="[Texto]"/>
      <dgm:spPr/>
      <dgm:t>
        <a:bodyPr/>
        <a:lstStyle/>
        <a:p>
          <a:r>
            <a:rPr lang="es-CO" dirty="0" smtClean="0"/>
            <a:t>ENRIQUECIMIENTO SIN CAUSA</a:t>
          </a:r>
          <a:endParaRPr lang="es-US" dirty="0"/>
        </a:p>
      </dgm:t>
    </dgm:pt>
    <dgm:pt modelId="{393BF485-2976-4443-841E-4533114FA60C}" type="parTrans" cxnId="{FA444B9B-AFC6-4081-AD99-779CA2000ED6}">
      <dgm:prSet/>
      <dgm:spPr/>
      <dgm:t>
        <a:bodyPr/>
        <a:lstStyle/>
        <a:p>
          <a:endParaRPr lang="es-US"/>
        </a:p>
      </dgm:t>
    </dgm:pt>
    <dgm:pt modelId="{5DFF3A52-DC70-4CD7-B813-47ADEA4B1B2F}" type="sibTrans" cxnId="{FA444B9B-AFC6-4081-AD99-779CA2000ED6}">
      <dgm:prSet/>
      <dgm:spPr/>
      <dgm:t>
        <a:bodyPr/>
        <a:lstStyle/>
        <a:p>
          <a:endParaRPr lang="es-US"/>
        </a:p>
      </dgm:t>
    </dgm:pt>
    <dgm:pt modelId="{A4930C00-DBC9-4EAE-814A-6DCCAFD9EDCA}">
      <dgm:prSet phldrT="[Texto]"/>
      <dgm:spPr/>
      <dgm:t>
        <a:bodyPr/>
        <a:lstStyle/>
        <a:p>
          <a:r>
            <a:rPr lang="es-CO" dirty="0" smtClean="0"/>
            <a:t>BUENA FE </a:t>
          </a:r>
          <a:endParaRPr lang="es-US" dirty="0"/>
        </a:p>
      </dgm:t>
    </dgm:pt>
    <dgm:pt modelId="{C1C86F87-5B9A-4BB1-B9C1-73721DD358EC}" type="parTrans" cxnId="{08ED1FC3-54BB-44EC-BAF0-E9D1700D3A3D}">
      <dgm:prSet/>
      <dgm:spPr/>
      <dgm:t>
        <a:bodyPr/>
        <a:lstStyle/>
        <a:p>
          <a:endParaRPr lang="es-US"/>
        </a:p>
      </dgm:t>
    </dgm:pt>
    <dgm:pt modelId="{8E26347C-DDD1-4B23-A54D-A0226AF10AB7}" type="sibTrans" cxnId="{08ED1FC3-54BB-44EC-BAF0-E9D1700D3A3D}">
      <dgm:prSet/>
      <dgm:spPr/>
      <dgm:t>
        <a:bodyPr/>
        <a:lstStyle/>
        <a:p>
          <a:endParaRPr lang="es-US"/>
        </a:p>
      </dgm:t>
    </dgm:pt>
    <dgm:pt modelId="{439A5B76-5C3F-49A2-BE4F-56120B4466DB}">
      <dgm:prSet phldrT="[Texto]"/>
      <dgm:spPr/>
      <dgm:t>
        <a:bodyPr/>
        <a:lstStyle/>
        <a:p>
          <a:r>
            <a:rPr lang="es-CO" dirty="0" smtClean="0"/>
            <a:t>IMPREVISIÓN </a:t>
          </a:r>
          <a:endParaRPr lang="es-US" dirty="0"/>
        </a:p>
      </dgm:t>
    </dgm:pt>
    <dgm:pt modelId="{C35473BE-2882-4D00-8FB8-75241D4E89DB}" type="parTrans" cxnId="{0421A7EC-CC63-4599-974C-E9F718D10591}">
      <dgm:prSet/>
      <dgm:spPr/>
      <dgm:t>
        <a:bodyPr/>
        <a:lstStyle/>
        <a:p>
          <a:endParaRPr lang="es-US"/>
        </a:p>
      </dgm:t>
    </dgm:pt>
    <dgm:pt modelId="{53610D9E-1161-40FD-A818-D33ACCF2B5F0}" type="sibTrans" cxnId="{0421A7EC-CC63-4599-974C-E9F718D10591}">
      <dgm:prSet/>
      <dgm:spPr/>
      <dgm:t>
        <a:bodyPr/>
        <a:lstStyle/>
        <a:p>
          <a:endParaRPr lang="es-US"/>
        </a:p>
      </dgm:t>
    </dgm:pt>
    <dgm:pt modelId="{559E6334-939E-4C58-9DC2-330440FB1E3A}">
      <dgm:prSet phldrT="[Texto]"/>
      <dgm:spPr/>
      <dgm:t>
        <a:bodyPr/>
        <a:lstStyle/>
        <a:p>
          <a:r>
            <a:rPr lang="es-CO" dirty="0" smtClean="0"/>
            <a:t>FRAUDE A LA LEY  </a:t>
          </a:r>
          <a:endParaRPr lang="es-US" dirty="0"/>
        </a:p>
      </dgm:t>
    </dgm:pt>
    <dgm:pt modelId="{C010E28E-A851-4A57-8DD4-E42F75BBBEA9}" type="parTrans" cxnId="{6D820D81-1189-4448-944D-339ED54DE469}">
      <dgm:prSet/>
      <dgm:spPr/>
      <dgm:t>
        <a:bodyPr/>
        <a:lstStyle/>
        <a:p>
          <a:endParaRPr lang="es-US"/>
        </a:p>
      </dgm:t>
    </dgm:pt>
    <dgm:pt modelId="{9CB4D032-F9B7-4EAF-BC11-4CC871C56E02}" type="sibTrans" cxnId="{6D820D81-1189-4448-944D-339ED54DE469}">
      <dgm:prSet/>
      <dgm:spPr/>
      <dgm:t>
        <a:bodyPr/>
        <a:lstStyle/>
        <a:p>
          <a:endParaRPr lang="es-US"/>
        </a:p>
      </dgm:t>
    </dgm:pt>
    <dgm:pt modelId="{A6F941F0-FB7B-4E8E-B9C6-6B33A1B28B72}">
      <dgm:prSet phldrT="[Texto]"/>
      <dgm:spPr/>
      <dgm:t>
        <a:bodyPr/>
        <a:lstStyle/>
        <a:p>
          <a:r>
            <a:rPr lang="es-CO" dirty="0" smtClean="0"/>
            <a:t>ABUSO DEL DERECHO </a:t>
          </a:r>
          <a:endParaRPr lang="es-US" dirty="0"/>
        </a:p>
      </dgm:t>
    </dgm:pt>
    <dgm:pt modelId="{9C8A312E-D740-4EA3-90DE-28D5E54B2C64}" type="parTrans" cxnId="{27E542E5-EAC4-4171-B043-F9C957E8A96D}">
      <dgm:prSet/>
      <dgm:spPr/>
      <dgm:t>
        <a:bodyPr/>
        <a:lstStyle/>
        <a:p>
          <a:endParaRPr lang="es-US"/>
        </a:p>
      </dgm:t>
    </dgm:pt>
    <dgm:pt modelId="{8808FB20-33F3-4829-9915-E31A2F4A3476}" type="sibTrans" cxnId="{27E542E5-EAC4-4171-B043-F9C957E8A96D}">
      <dgm:prSet/>
      <dgm:spPr/>
      <dgm:t>
        <a:bodyPr/>
        <a:lstStyle/>
        <a:p>
          <a:endParaRPr lang="es-US"/>
        </a:p>
      </dgm:t>
    </dgm:pt>
    <dgm:pt modelId="{0C5D2544-23CC-4594-B1C7-FCC1633B853B}">
      <dgm:prSet phldrT="[Texto]"/>
      <dgm:spPr/>
      <dgm:t>
        <a:bodyPr/>
        <a:lstStyle/>
        <a:p>
          <a:r>
            <a:rPr lang="es-CO" dirty="0" smtClean="0"/>
            <a:t>ERROR COMÚN HACE DERECHO  </a:t>
          </a:r>
          <a:endParaRPr lang="es-US" dirty="0"/>
        </a:p>
      </dgm:t>
    </dgm:pt>
    <dgm:pt modelId="{A6D40152-13FA-465D-9319-2D61212725E2}" type="sibTrans" cxnId="{310568CB-FECC-4BDB-A315-27BB263E709E}">
      <dgm:prSet/>
      <dgm:spPr/>
      <dgm:t>
        <a:bodyPr/>
        <a:lstStyle/>
        <a:p>
          <a:endParaRPr lang="es-US"/>
        </a:p>
      </dgm:t>
    </dgm:pt>
    <dgm:pt modelId="{B8CBB8FF-8FF3-495C-80F3-EC13617695C5}" type="parTrans" cxnId="{310568CB-FECC-4BDB-A315-27BB263E709E}">
      <dgm:prSet/>
      <dgm:spPr/>
      <dgm:t>
        <a:bodyPr/>
        <a:lstStyle/>
        <a:p>
          <a:endParaRPr lang="es-US"/>
        </a:p>
      </dgm:t>
    </dgm:pt>
    <dgm:pt modelId="{E2F1A7F9-3662-44BC-865E-55ED45FD5DC1}" type="pres">
      <dgm:prSet presAssocID="{0DBF4281-9856-4277-98D8-50858DC2226D}" presName="diagram" presStyleCnt="0">
        <dgm:presLayoutVars>
          <dgm:dir/>
          <dgm:resizeHandles val="exact"/>
        </dgm:presLayoutVars>
      </dgm:prSet>
      <dgm:spPr/>
      <dgm:t>
        <a:bodyPr/>
        <a:lstStyle/>
        <a:p>
          <a:endParaRPr lang="es-US"/>
        </a:p>
      </dgm:t>
    </dgm:pt>
    <dgm:pt modelId="{08C6ABC6-96D6-40D7-ACCE-0CFCF80C9B52}" type="pres">
      <dgm:prSet presAssocID="{99C7F369-A519-4854-8CEC-8A0B2A2A3966}" presName="node" presStyleLbl="node1" presStyleIdx="0" presStyleCnt="6">
        <dgm:presLayoutVars>
          <dgm:bulletEnabled val="1"/>
        </dgm:presLayoutVars>
      </dgm:prSet>
      <dgm:spPr/>
      <dgm:t>
        <a:bodyPr/>
        <a:lstStyle/>
        <a:p>
          <a:endParaRPr lang="es-US"/>
        </a:p>
      </dgm:t>
    </dgm:pt>
    <dgm:pt modelId="{C53ED0CD-8473-4C95-A2EF-9A1BB13B668C}" type="pres">
      <dgm:prSet presAssocID="{5DFF3A52-DC70-4CD7-B813-47ADEA4B1B2F}" presName="sibTrans" presStyleCnt="0"/>
      <dgm:spPr/>
      <dgm:t>
        <a:bodyPr/>
        <a:lstStyle/>
        <a:p>
          <a:endParaRPr lang="es-CO"/>
        </a:p>
      </dgm:t>
    </dgm:pt>
    <dgm:pt modelId="{71A7481B-F7D9-4856-844D-88E2778E049B}" type="pres">
      <dgm:prSet presAssocID="{A4930C00-DBC9-4EAE-814A-6DCCAFD9EDCA}" presName="node" presStyleLbl="node1" presStyleIdx="1" presStyleCnt="6">
        <dgm:presLayoutVars>
          <dgm:bulletEnabled val="1"/>
        </dgm:presLayoutVars>
      </dgm:prSet>
      <dgm:spPr/>
      <dgm:t>
        <a:bodyPr/>
        <a:lstStyle/>
        <a:p>
          <a:endParaRPr lang="es-US"/>
        </a:p>
      </dgm:t>
    </dgm:pt>
    <dgm:pt modelId="{CC14BF85-A76C-4399-AF05-175C158CB2B9}" type="pres">
      <dgm:prSet presAssocID="{8E26347C-DDD1-4B23-A54D-A0226AF10AB7}" presName="sibTrans" presStyleCnt="0"/>
      <dgm:spPr/>
      <dgm:t>
        <a:bodyPr/>
        <a:lstStyle/>
        <a:p>
          <a:endParaRPr lang="es-CO"/>
        </a:p>
      </dgm:t>
    </dgm:pt>
    <dgm:pt modelId="{B2E6E8D2-14A9-4692-A185-524A79966AB4}" type="pres">
      <dgm:prSet presAssocID="{439A5B76-5C3F-49A2-BE4F-56120B4466DB}" presName="node" presStyleLbl="node1" presStyleIdx="2" presStyleCnt="6">
        <dgm:presLayoutVars>
          <dgm:bulletEnabled val="1"/>
        </dgm:presLayoutVars>
      </dgm:prSet>
      <dgm:spPr/>
      <dgm:t>
        <a:bodyPr/>
        <a:lstStyle/>
        <a:p>
          <a:endParaRPr lang="es-US"/>
        </a:p>
      </dgm:t>
    </dgm:pt>
    <dgm:pt modelId="{B4158B0F-B19C-4237-B27C-C6DBC7C5EC8F}" type="pres">
      <dgm:prSet presAssocID="{53610D9E-1161-40FD-A818-D33ACCF2B5F0}" presName="sibTrans" presStyleCnt="0"/>
      <dgm:spPr/>
      <dgm:t>
        <a:bodyPr/>
        <a:lstStyle/>
        <a:p>
          <a:endParaRPr lang="es-CO"/>
        </a:p>
      </dgm:t>
    </dgm:pt>
    <dgm:pt modelId="{88C0B8BE-9652-47C6-8E98-F26F9570B451}" type="pres">
      <dgm:prSet presAssocID="{559E6334-939E-4C58-9DC2-330440FB1E3A}" presName="node" presStyleLbl="node1" presStyleIdx="3" presStyleCnt="6">
        <dgm:presLayoutVars>
          <dgm:bulletEnabled val="1"/>
        </dgm:presLayoutVars>
      </dgm:prSet>
      <dgm:spPr/>
      <dgm:t>
        <a:bodyPr/>
        <a:lstStyle/>
        <a:p>
          <a:endParaRPr lang="es-US"/>
        </a:p>
      </dgm:t>
    </dgm:pt>
    <dgm:pt modelId="{0C4F7688-704A-4DBA-A1B1-7D792A593EE9}" type="pres">
      <dgm:prSet presAssocID="{9CB4D032-F9B7-4EAF-BC11-4CC871C56E02}" presName="sibTrans" presStyleCnt="0"/>
      <dgm:spPr/>
      <dgm:t>
        <a:bodyPr/>
        <a:lstStyle/>
        <a:p>
          <a:endParaRPr lang="es-CO"/>
        </a:p>
      </dgm:t>
    </dgm:pt>
    <dgm:pt modelId="{59F9AD3E-601A-4550-A6DB-F329A3F595B8}" type="pres">
      <dgm:prSet presAssocID="{A6F941F0-FB7B-4E8E-B9C6-6B33A1B28B72}" presName="node" presStyleLbl="node1" presStyleIdx="4" presStyleCnt="6">
        <dgm:presLayoutVars>
          <dgm:bulletEnabled val="1"/>
        </dgm:presLayoutVars>
      </dgm:prSet>
      <dgm:spPr/>
      <dgm:t>
        <a:bodyPr/>
        <a:lstStyle/>
        <a:p>
          <a:endParaRPr lang="es-US"/>
        </a:p>
      </dgm:t>
    </dgm:pt>
    <dgm:pt modelId="{6547E849-9A96-4F62-A2C7-7BF3E2394CE2}" type="pres">
      <dgm:prSet presAssocID="{8808FB20-33F3-4829-9915-E31A2F4A3476}" presName="sibTrans" presStyleCnt="0"/>
      <dgm:spPr/>
      <dgm:t>
        <a:bodyPr/>
        <a:lstStyle/>
        <a:p>
          <a:endParaRPr lang="es-CO"/>
        </a:p>
      </dgm:t>
    </dgm:pt>
    <dgm:pt modelId="{2A7970B5-A62D-4F59-9A31-3C2B1AAADAFF}" type="pres">
      <dgm:prSet presAssocID="{0C5D2544-23CC-4594-B1C7-FCC1633B853B}" presName="node" presStyleLbl="node1" presStyleIdx="5" presStyleCnt="6">
        <dgm:presLayoutVars>
          <dgm:bulletEnabled val="1"/>
        </dgm:presLayoutVars>
      </dgm:prSet>
      <dgm:spPr/>
      <dgm:t>
        <a:bodyPr/>
        <a:lstStyle/>
        <a:p>
          <a:endParaRPr lang="es-US"/>
        </a:p>
      </dgm:t>
    </dgm:pt>
  </dgm:ptLst>
  <dgm:cxnLst>
    <dgm:cxn modelId="{62491569-8437-4C26-8A02-B76A4495C127}" type="presOf" srcId="{A6F941F0-FB7B-4E8E-B9C6-6B33A1B28B72}" destId="{59F9AD3E-601A-4550-A6DB-F329A3F595B8}" srcOrd="0" destOrd="0" presId="urn:microsoft.com/office/officeart/2005/8/layout/default#3"/>
    <dgm:cxn modelId="{253A3FEA-DC2A-410A-A007-040E916C53A2}" type="presOf" srcId="{99C7F369-A519-4854-8CEC-8A0B2A2A3966}" destId="{08C6ABC6-96D6-40D7-ACCE-0CFCF80C9B52}" srcOrd="0" destOrd="0" presId="urn:microsoft.com/office/officeart/2005/8/layout/default#3"/>
    <dgm:cxn modelId="{0421A7EC-CC63-4599-974C-E9F718D10591}" srcId="{0DBF4281-9856-4277-98D8-50858DC2226D}" destId="{439A5B76-5C3F-49A2-BE4F-56120B4466DB}" srcOrd="2" destOrd="0" parTransId="{C35473BE-2882-4D00-8FB8-75241D4E89DB}" sibTransId="{53610D9E-1161-40FD-A818-D33ACCF2B5F0}"/>
    <dgm:cxn modelId="{C8B61A98-2958-4D87-9FCE-E032E4F59ECA}" type="presOf" srcId="{559E6334-939E-4C58-9DC2-330440FB1E3A}" destId="{88C0B8BE-9652-47C6-8E98-F26F9570B451}" srcOrd="0" destOrd="0" presId="urn:microsoft.com/office/officeart/2005/8/layout/default#3"/>
    <dgm:cxn modelId="{6D820D81-1189-4448-944D-339ED54DE469}" srcId="{0DBF4281-9856-4277-98D8-50858DC2226D}" destId="{559E6334-939E-4C58-9DC2-330440FB1E3A}" srcOrd="3" destOrd="0" parTransId="{C010E28E-A851-4A57-8DD4-E42F75BBBEA9}" sibTransId="{9CB4D032-F9B7-4EAF-BC11-4CC871C56E02}"/>
    <dgm:cxn modelId="{310568CB-FECC-4BDB-A315-27BB263E709E}" srcId="{0DBF4281-9856-4277-98D8-50858DC2226D}" destId="{0C5D2544-23CC-4594-B1C7-FCC1633B853B}" srcOrd="5" destOrd="0" parTransId="{B8CBB8FF-8FF3-495C-80F3-EC13617695C5}" sibTransId="{A6D40152-13FA-465D-9319-2D61212725E2}"/>
    <dgm:cxn modelId="{27E542E5-EAC4-4171-B043-F9C957E8A96D}" srcId="{0DBF4281-9856-4277-98D8-50858DC2226D}" destId="{A6F941F0-FB7B-4E8E-B9C6-6B33A1B28B72}" srcOrd="4" destOrd="0" parTransId="{9C8A312E-D740-4EA3-90DE-28D5E54B2C64}" sibTransId="{8808FB20-33F3-4829-9915-E31A2F4A3476}"/>
    <dgm:cxn modelId="{DEA5C5C4-164A-4CD4-B669-39E247E6032E}" type="presOf" srcId="{0C5D2544-23CC-4594-B1C7-FCC1633B853B}" destId="{2A7970B5-A62D-4F59-9A31-3C2B1AAADAFF}" srcOrd="0" destOrd="0" presId="urn:microsoft.com/office/officeart/2005/8/layout/default#3"/>
    <dgm:cxn modelId="{756EFAF2-E3BE-4E64-B481-8E726E116804}" type="presOf" srcId="{0DBF4281-9856-4277-98D8-50858DC2226D}" destId="{E2F1A7F9-3662-44BC-865E-55ED45FD5DC1}" srcOrd="0" destOrd="0" presId="urn:microsoft.com/office/officeart/2005/8/layout/default#3"/>
    <dgm:cxn modelId="{6F0CBCFE-9565-4BF8-972E-618E70DAB71D}" type="presOf" srcId="{439A5B76-5C3F-49A2-BE4F-56120B4466DB}" destId="{B2E6E8D2-14A9-4692-A185-524A79966AB4}" srcOrd="0" destOrd="0" presId="urn:microsoft.com/office/officeart/2005/8/layout/default#3"/>
    <dgm:cxn modelId="{08ED1FC3-54BB-44EC-BAF0-E9D1700D3A3D}" srcId="{0DBF4281-9856-4277-98D8-50858DC2226D}" destId="{A4930C00-DBC9-4EAE-814A-6DCCAFD9EDCA}" srcOrd="1" destOrd="0" parTransId="{C1C86F87-5B9A-4BB1-B9C1-73721DD358EC}" sibTransId="{8E26347C-DDD1-4B23-A54D-A0226AF10AB7}"/>
    <dgm:cxn modelId="{10442455-10E4-477F-ACC2-D8642E54929C}" type="presOf" srcId="{A4930C00-DBC9-4EAE-814A-6DCCAFD9EDCA}" destId="{71A7481B-F7D9-4856-844D-88E2778E049B}" srcOrd="0" destOrd="0" presId="urn:microsoft.com/office/officeart/2005/8/layout/default#3"/>
    <dgm:cxn modelId="{FA444B9B-AFC6-4081-AD99-779CA2000ED6}" srcId="{0DBF4281-9856-4277-98D8-50858DC2226D}" destId="{99C7F369-A519-4854-8CEC-8A0B2A2A3966}" srcOrd="0" destOrd="0" parTransId="{393BF485-2976-4443-841E-4533114FA60C}" sibTransId="{5DFF3A52-DC70-4CD7-B813-47ADEA4B1B2F}"/>
    <dgm:cxn modelId="{8C1C1612-9320-4BA9-B3E9-0C45509C361E}" type="presParOf" srcId="{E2F1A7F9-3662-44BC-865E-55ED45FD5DC1}" destId="{08C6ABC6-96D6-40D7-ACCE-0CFCF80C9B52}" srcOrd="0" destOrd="0" presId="urn:microsoft.com/office/officeart/2005/8/layout/default#3"/>
    <dgm:cxn modelId="{86CA016D-13A3-497E-A64E-C95501695B9B}" type="presParOf" srcId="{E2F1A7F9-3662-44BC-865E-55ED45FD5DC1}" destId="{C53ED0CD-8473-4C95-A2EF-9A1BB13B668C}" srcOrd="1" destOrd="0" presId="urn:microsoft.com/office/officeart/2005/8/layout/default#3"/>
    <dgm:cxn modelId="{3E92E1EB-4A60-493A-B795-09A535A29E8E}" type="presParOf" srcId="{E2F1A7F9-3662-44BC-865E-55ED45FD5DC1}" destId="{71A7481B-F7D9-4856-844D-88E2778E049B}" srcOrd="2" destOrd="0" presId="urn:microsoft.com/office/officeart/2005/8/layout/default#3"/>
    <dgm:cxn modelId="{F79AB3B4-3412-47B8-81AC-758B4CFEBE0B}" type="presParOf" srcId="{E2F1A7F9-3662-44BC-865E-55ED45FD5DC1}" destId="{CC14BF85-A76C-4399-AF05-175C158CB2B9}" srcOrd="3" destOrd="0" presId="urn:microsoft.com/office/officeart/2005/8/layout/default#3"/>
    <dgm:cxn modelId="{BAE80857-7C82-4DEE-A683-419D4DD10D8C}" type="presParOf" srcId="{E2F1A7F9-3662-44BC-865E-55ED45FD5DC1}" destId="{B2E6E8D2-14A9-4692-A185-524A79966AB4}" srcOrd="4" destOrd="0" presId="urn:microsoft.com/office/officeart/2005/8/layout/default#3"/>
    <dgm:cxn modelId="{B3B0CFE3-EBED-4008-A3B2-A2701CA09745}" type="presParOf" srcId="{E2F1A7F9-3662-44BC-865E-55ED45FD5DC1}" destId="{B4158B0F-B19C-4237-B27C-C6DBC7C5EC8F}" srcOrd="5" destOrd="0" presId="urn:microsoft.com/office/officeart/2005/8/layout/default#3"/>
    <dgm:cxn modelId="{8B14DDFD-F871-4176-B8F5-BB5D4141F816}" type="presParOf" srcId="{E2F1A7F9-3662-44BC-865E-55ED45FD5DC1}" destId="{88C0B8BE-9652-47C6-8E98-F26F9570B451}" srcOrd="6" destOrd="0" presId="urn:microsoft.com/office/officeart/2005/8/layout/default#3"/>
    <dgm:cxn modelId="{5BB2C8D4-717D-4A16-A044-F62F38241104}" type="presParOf" srcId="{E2F1A7F9-3662-44BC-865E-55ED45FD5DC1}" destId="{0C4F7688-704A-4DBA-A1B1-7D792A593EE9}" srcOrd="7" destOrd="0" presId="urn:microsoft.com/office/officeart/2005/8/layout/default#3"/>
    <dgm:cxn modelId="{9A5E9981-3AFD-410A-A976-18C8B92D2481}" type="presParOf" srcId="{E2F1A7F9-3662-44BC-865E-55ED45FD5DC1}" destId="{59F9AD3E-601A-4550-A6DB-F329A3F595B8}" srcOrd="8" destOrd="0" presId="urn:microsoft.com/office/officeart/2005/8/layout/default#3"/>
    <dgm:cxn modelId="{42DDF915-09A0-467C-A1C8-D16C62551E66}" type="presParOf" srcId="{E2F1A7F9-3662-44BC-865E-55ED45FD5DC1}" destId="{6547E849-9A96-4F62-A2C7-7BF3E2394CE2}" srcOrd="9" destOrd="0" presId="urn:microsoft.com/office/officeart/2005/8/layout/default#3"/>
    <dgm:cxn modelId="{D4380E83-F7BE-4BBA-9E04-ED65298C15DA}" type="presParOf" srcId="{E2F1A7F9-3662-44BC-865E-55ED45FD5DC1}" destId="{2A7970B5-A62D-4F59-9A31-3C2B1AAADAFF}" srcOrd="10" destOrd="0" presId="urn:microsoft.com/office/officeart/2005/8/layout/defaul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1255183-7CFA-4570-BE07-F5569D4D63C3}" type="doc">
      <dgm:prSet loTypeId="urn:microsoft.com/office/officeart/2005/8/layout/default#4" loCatId="list" qsTypeId="urn:microsoft.com/office/officeart/2005/8/quickstyle/simple1" qsCatId="simple" csTypeId="urn:microsoft.com/office/officeart/2005/8/colors/colorful3" csCatId="colorful" phldr="1"/>
      <dgm:spPr/>
      <dgm:t>
        <a:bodyPr/>
        <a:lstStyle/>
        <a:p>
          <a:endParaRPr lang="es-US"/>
        </a:p>
      </dgm:t>
    </dgm:pt>
    <dgm:pt modelId="{0AD9F357-D76D-466E-B01A-A839B4BF35CC}">
      <dgm:prSet phldrT="[Texto]"/>
      <dgm:spPr/>
      <dgm:t>
        <a:bodyPr/>
        <a:lstStyle/>
        <a:p>
          <a:r>
            <a:rPr lang="es-CO" dirty="0" smtClean="0"/>
            <a:t>ART. 1618 C.C. INTENCIÓN DE LOS CONTRATANTES PRIMA SOBRE LO LITERAL DE LAS PALABRAS</a:t>
          </a:r>
          <a:endParaRPr lang="es-US" dirty="0"/>
        </a:p>
      </dgm:t>
    </dgm:pt>
    <dgm:pt modelId="{C5319869-C3EE-4E3E-B317-D89DFCE45913}" type="parTrans" cxnId="{E0CA74E6-34F5-4C48-BD9A-AC548D2E4376}">
      <dgm:prSet/>
      <dgm:spPr/>
      <dgm:t>
        <a:bodyPr/>
        <a:lstStyle/>
        <a:p>
          <a:endParaRPr lang="es-US"/>
        </a:p>
      </dgm:t>
    </dgm:pt>
    <dgm:pt modelId="{F65CCE04-77F1-4C5F-B95F-25989ED7BCFF}" type="sibTrans" cxnId="{E0CA74E6-34F5-4C48-BD9A-AC548D2E4376}">
      <dgm:prSet/>
      <dgm:spPr/>
      <dgm:t>
        <a:bodyPr/>
        <a:lstStyle/>
        <a:p>
          <a:endParaRPr lang="es-US"/>
        </a:p>
      </dgm:t>
    </dgm:pt>
    <dgm:pt modelId="{4B9ABD3D-23FE-456C-AB69-E1C8F4F6BE12}">
      <dgm:prSet phldrT="[Texto]"/>
      <dgm:spPr/>
      <dgm:t>
        <a:bodyPr/>
        <a:lstStyle/>
        <a:p>
          <a:r>
            <a:rPr lang="es-CO" dirty="0" smtClean="0"/>
            <a:t>ART. 1619 C.C. TÉRMINOS SÓLO SE APLICAN A LA MATERIA SOBRE LA QUE SE CONTRATA</a:t>
          </a:r>
          <a:endParaRPr lang="es-US" dirty="0"/>
        </a:p>
      </dgm:t>
    </dgm:pt>
    <dgm:pt modelId="{5657D7B5-2D8A-4566-A919-5B27E1AA7AAD}" type="parTrans" cxnId="{73FFF84E-DADB-4040-9906-4F8ACB13A964}">
      <dgm:prSet/>
      <dgm:spPr/>
      <dgm:t>
        <a:bodyPr/>
        <a:lstStyle/>
        <a:p>
          <a:endParaRPr lang="es-US"/>
        </a:p>
      </dgm:t>
    </dgm:pt>
    <dgm:pt modelId="{26D3F11E-E04D-4AAD-8915-35CCB0B620A2}" type="sibTrans" cxnId="{73FFF84E-DADB-4040-9906-4F8ACB13A964}">
      <dgm:prSet/>
      <dgm:spPr/>
      <dgm:t>
        <a:bodyPr/>
        <a:lstStyle/>
        <a:p>
          <a:endParaRPr lang="es-US"/>
        </a:p>
      </dgm:t>
    </dgm:pt>
    <dgm:pt modelId="{197BBFF0-D7FD-4114-BDAC-A6A70D3C3490}">
      <dgm:prSet phldrT="[Texto]"/>
      <dgm:spPr/>
      <dgm:t>
        <a:bodyPr/>
        <a:lstStyle/>
        <a:p>
          <a:r>
            <a:rPr lang="es-CO" dirty="0" smtClean="0"/>
            <a:t>ART. 1620 INTERPRETACIÓN PARA DAR UN SENTIDO EFICAZ</a:t>
          </a:r>
          <a:endParaRPr lang="es-US" dirty="0"/>
        </a:p>
      </dgm:t>
    </dgm:pt>
    <dgm:pt modelId="{12E242C5-2A95-44E9-8D34-8CB924592290}" type="parTrans" cxnId="{AE22251A-E191-4E9D-824E-5283A294481C}">
      <dgm:prSet/>
      <dgm:spPr/>
      <dgm:t>
        <a:bodyPr/>
        <a:lstStyle/>
        <a:p>
          <a:endParaRPr lang="es-US"/>
        </a:p>
      </dgm:t>
    </dgm:pt>
    <dgm:pt modelId="{CDE6A64A-242E-45ED-B49C-B54EBC1943C3}" type="sibTrans" cxnId="{AE22251A-E191-4E9D-824E-5283A294481C}">
      <dgm:prSet/>
      <dgm:spPr/>
      <dgm:t>
        <a:bodyPr/>
        <a:lstStyle/>
        <a:p>
          <a:endParaRPr lang="es-US"/>
        </a:p>
      </dgm:t>
    </dgm:pt>
    <dgm:pt modelId="{FF2AA71A-F979-48AD-AE2C-2FEC04A5C1AB}">
      <dgm:prSet phldrT="[Texto]"/>
      <dgm:spPr/>
      <dgm:t>
        <a:bodyPr/>
        <a:lstStyle/>
        <a:p>
          <a:r>
            <a:rPr lang="es-CO" dirty="0" smtClean="0"/>
            <a:t>ART. 1621 C.C. INTERPRETACIÓN DE ACUERDO CON LA NATURALEZA DEL CONTRATO. CLÁUSULAS DE USO COMÚN SE PRESUMEN AUNQUE NO SE EXPRESEN</a:t>
          </a:r>
          <a:endParaRPr lang="es-US" dirty="0"/>
        </a:p>
      </dgm:t>
    </dgm:pt>
    <dgm:pt modelId="{D51FF34F-88B2-4543-AE0D-6ED601A44793}" type="parTrans" cxnId="{E1AB1181-B612-4F95-9BC3-4E65741B9018}">
      <dgm:prSet/>
      <dgm:spPr/>
      <dgm:t>
        <a:bodyPr/>
        <a:lstStyle/>
        <a:p>
          <a:endParaRPr lang="es-US"/>
        </a:p>
      </dgm:t>
    </dgm:pt>
    <dgm:pt modelId="{EFD1F3EE-BE98-4A98-B7B4-6EA2F48ACE62}" type="sibTrans" cxnId="{E1AB1181-B612-4F95-9BC3-4E65741B9018}">
      <dgm:prSet/>
      <dgm:spPr/>
      <dgm:t>
        <a:bodyPr/>
        <a:lstStyle/>
        <a:p>
          <a:endParaRPr lang="es-US"/>
        </a:p>
      </dgm:t>
    </dgm:pt>
    <dgm:pt modelId="{250DDDED-2D4D-4A55-BC73-C48D9F030F24}">
      <dgm:prSet phldrT="[Texto]"/>
      <dgm:spPr/>
      <dgm:t>
        <a:bodyPr/>
        <a:lstStyle/>
        <a:p>
          <a:r>
            <a:rPr lang="es-CO" dirty="0" smtClean="0"/>
            <a:t>ART. 1622C.C. INTERPRETACIÓN SISTEMÁTICA DE LOS CONTRATOS</a:t>
          </a:r>
          <a:endParaRPr lang="es-US" dirty="0"/>
        </a:p>
      </dgm:t>
    </dgm:pt>
    <dgm:pt modelId="{C56A5A3C-A8F1-4083-843F-6B27D00F074C}" type="parTrans" cxnId="{AB7E609F-33C2-41C0-9DCD-2922F9F38EDC}">
      <dgm:prSet/>
      <dgm:spPr/>
      <dgm:t>
        <a:bodyPr/>
        <a:lstStyle/>
        <a:p>
          <a:endParaRPr lang="es-US"/>
        </a:p>
      </dgm:t>
    </dgm:pt>
    <dgm:pt modelId="{C4068262-60C9-4516-9984-7BBD73E34734}" type="sibTrans" cxnId="{AB7E609F-33C2-41C0-9DCD-2922F9F38EDC}">
      <dgm:prSet/>
      <dgm:spPr/>
      <dgm:t>
        <a:bodyPr/>
        <a:lstStyle/>
        <a:p>
          <a:endParaRPr lang="es-US"/>
        </a:p>
      </dgm:t>
    </dgm:pt>
    <dgm:pt modelId="{9B3DC49B-F2BF-4823-A015-E5730E2B589B}">
      <dgm:prSet phldrT="[Texto]"/>
      <dgm:spPr/>
      <dgm:t>
        <a:bodyPr/>
        <a:lstStyle/>
        <a:p>
          <a:r>
            <a:rPr lang="es-CO" dirty="0" smtClean="0"/>
            <a:t>ART. 1623 C.C. INTERPRETACIÓN EXTENSIVA DE LOS CONTRATOS  </a:t>
          </a:r>
          <a:endParaRPr lang="es-US" dirty="0"/>
        </a:p>
      </dgm:t>
    </dgm:pt>
    <dgm:pt modelId="{EC6CABED-40B0-403E-A13B-DBC2413DB85E}" type="parTrans" cxnId="{44187B1B-CEE0-4AE5-97C3-026BED466675}">
      <dgm:prSet/>
      <dgm:spPr/>
      <dgm:t>
        <a:bodyPr/>
        <a:lstStyle/>
        <a:p>
          <a:endParaRPr lang="es-US"/>
        </a:p>
      </dgm:t>
    </dgm:pt>
    <dgm:pt modelId="{77F131C0-EF71-4DAB-8B9C-BC4FACB32F98}" type="sibTrans" cxnId="{44187B1B-CEE0-4AE5-97C3-026BED466675}">
      <dgm:prSet/>
      <dgm:spPr/>
      <dgm:t>
        <a:bodyPr/>
        <a:lstStyle/>
        <a:p>
          <a:endParaRPr lang="es-US"/>
        </a:p>
      </dgm:t>
    </dgm:pt>
    <dgm:pt modelId="{D221DE34-2EF3-4E89-B7CE-340709265D4D}">
      <dgm:prSet phldrT="[Texto]"/>
      <dgm:spPr/>
      <dgm:t>
        <a:bodyPr/>
        <a:lstStyle/>
        <a:p>
          <a:r>
            <a:rPr lang="es-CO" dirty="0" smtClean="0"/>
            <a:t>ART. 1643 C.C.  INTERPETACIÓN CONTRACTUAL A FAVOR DEL DEUDOR </a:t>
          </a:r>
          <a:endParaRPr lang="es-US" dirty="0"/>
        </a:p>
      </dgm:t>
    </dgm:pt>
    <dgm:pt modelId="{4D343C98-254E-4A2D-A0C1-EA80E0D93118}" type="parTrans" cxnId="{47284A5F-D90E-41D2-8673-5EA792D851C7}">
      <dgm:prSet/>
      <dgm:spPr/>
      <dgm:t>
        <a:bodyPr/>
        <a:lstStyle/>
        <a:p>
          <a:endParaRPr lang="es-US"/>
        </a:p>
      </dgm:t>
    </dgm:pt>
    <dgm:pt modelId="{1410ED09-BABE-49F9-9460-48C70A895E24}" type="sibTrans" cxnId="{47284A5F-D90E-41D2-8673-5EA792D851C7}">
      <dgm:prSet/>
      <dgm:spPr/>
      <dgm:t>
        <a:bodyPr/>
        <a:lstStyle/>
        <a:p>
          <a:endParaRPr lang="es-US"/>
        </a:p>
      </dgm:t>
    </dgm:pt>
    <dgm:pt modelId="{86B8CD6F-70A1-4053-9EBE-498B44AF090D}" type="pres">
      <dgm:prSet presAssocID="{71255183-7CFA-4570-BE07-F5569D4D63C3}" presName="diagram" presStyleCnt="0">
        <dgm:presLayoutVars>
          <dgm:dir/>
          <dgm:resizeHandles val="exact"/>
        </dgm:presLayoutVars>
      </dgm:prSet>
      <dgm:spPr/>
      <dgm:t>
        <a:bodyPr/>
        <a:lstStyle/>
        <a:p>
          <a:endParaRPr lang="es-US"/>
        </a:p>
      </dgm:t>
    </dgm:pt>
    <dgm:pt modelId="{293C3E23-D982-4433-AE64-2D001C62E58D}" type="pres">
      <dgm:prSet presAssocID="{0AD9F357-D76D-466E-B01A-A839B4BF35CC}" presName="node" presStyleLbl="node1" presStyleIdx="0" presStyleCnt="7">
        <dgm:presLayoutVars>
          <dgm:bulletEnabled val="1"/>
        </dgm:presLayoutVars>
      </dgm:prSet>
      <dgm:spPr/>
      <dgm:t>
        <a:bodyPr/>
        <a:lstStyle/>
        <a:p>
          <a:endParaRPr lang="es-US"/>
        </a:p>
      </dgm:t>
    </dgm:pt>
    <dgm:pt modelId="{D1E55F5C-052B-4171-AAA0-982E00AD68E7}" type="pres">
      <dgm:prSet presAssocID="{F65CCE04-77F1-4C5F-B95F-25989ED7BCFF}" presName="sibTrans" presStyleCnt="0"/>
      <dgm:spPr/>
      <dgm:t>
        <a:bodyPr/>
        <a:lstStyle/>
        <a:p>
          <a:endParaRPr lang="es-CO"/>
        </a:p>
      </dgm:t>
    </dgm:pt>
    <dgm:pt modelId="{B0713924-E349-407B-B91A-3CDEC30C50A0}" type="pres">
      <dgm:prSet presAssocID="{4B9ABD3D-23FE-456C-AB69-E1C8F4F6BE12}" presName="node" presStyleLbl="node1" presStyleIdx="1" presStyleCnt="7">
        <dgm:presLayoutVars>
          <dgm:bulletEnabled val="1"/>
        </dgm:presLayoutVars>
      </dgm:prSet>
      <dgm:spPr/>
      <dgm:t>
        <a:bodyPr/>
        <a:lstStyle/>
        <a:p>
          <a:endParaRPr lang="es-US"/>
        </a:p>
      </dgm:t>
    </dgm:pt>
    <dgm:pt modelId="{B504311C-262F-46BE-AA78-2C8370C016ED}" type="pres">
      <dgm:prSet presAssocID="{26D3F11E-E04D-4AAD-8915-35CCB0B620A2}" presName="sibTrans" presStyleCnt="0"/>
      <dgm:spPr/>
      <dgm:t>
        <a:bodyPr/>
        <a:lstStyle/>
        <a:p>
          <a:endParaRPr lang="es-CO"/>
        </a:p>
      </dgm:t>
    </dgm:pt>
    <dgm:pt modelId="{6451F8FD-C087-43A1-B09A-8BEB205DA81C}" type="pres">
      <dgm:prSet presAssocID="{197BBFF0-D7FD-4114-BDAC-A6A70D3C3490}" presName="node" presStyleLbl="node1" presStyleIdx="2" presStyleCnt="7">
        <dgm:presLayoutVars>
          <dgm:bulletEnabled val="1"/>
        </dgm:presLayoutVars>
      </dgm:prSet>
      <dgm:spPr/>
      <dgm:t>
        <a:bodyPr/>
        <a:lstStyle/>
        <a:p>
          <a:endParaRPr lang="es-US"/>
        </a:p>
      </dgm:t>
    </dgm:pt>
    <dgm:pt modelId="{B14F3812-F666-4E4A-B518-65BECC1ABD5E}" type="pres">
      <dgm:prSet presAssocID="{CDE6A64A-242E-45ED-B49C-B54EBC1943C3}" presName="sibTrans" presStyleCnt="0"/>
      <dgm:spPr/>
      <dgm:t>
        <a:bodyPr/>
        <a:lstStyle/>
        <a:p>
          <a:endParaRPr lang="es-CO"/>
        </a:p>
      </dgm:t>
    </dgm:pt>
    <dgm:pt modelId="{922CBE8E-85CE-401E-BD36-631E44FB9138}" type="pres">
      <dgm:prSet presAssocID="{FF2AA71A-F979-48AD-AE2C-2FEC04A5C1AB}" presName="node" presStyleLbl="node1" presStyleIdx="3" presStyleCnt="7">
        <dgm:presLayoutVars>
          <dgm:bulletEnabled val="1"/>
        </dgm:presLayoutVars>
      </dgm:prSet>
      <dgm:spPr/>
      <dgm:t>
        <a:bodyPr/>
        <a:lstStyle/>
        <a:p>
          <a:endParaRPr lang="es-US"/>
        </a:p>
      </dgm:t>
    </dgm:pt>
    <dgm:pt modelId="{711F26D3-B68A-4D23-980D-0ADE140C80B0}" type="pres">
      <dgm:prSet presAssocID="{EFD1F3EE-BE98-4A98-B7B4-6EA2F48ACE62}" presName="sibTrans" presStyleCnt="0"/>
      <dgm:spPr/>
      <dgm:t>
        <a:bodyPr/>
        <a:lstStyle/>
        <a:p>
          <a:endParaRPr lang="es-CO"/>
        </a:p>
      </dgm:t>
    </dgm:pt>
    <dgm:pt modelId="{3941046E-C449-4F99-A408-28A31D7BB7A2}" type="pres">
      <dgm:prSet presAssocID="{250DDDED-2D4D-4A55-BC73-C48D9F030F24}" presName="node" presStyleLbl="node1" presStyleIdx="4" presStyleCnt="7">
        <dgm:presLayoutVars>
          <dgm:bulletEnabled val="1"/>
        </dgm:presLayoutVars>
      </dgm:prSet>
      <dgm:spPr/>
      <dgm:t>
        <a:bodyPr/>
        <a:lstStyle/>
        <a:p>
          <a:endParaRPr lang="es-US"/>
        </a:p>
      </dgm:t>
    </dgm:pt>
    <dgm:pt modelId="{255F4716-02D0-44CD-A6F7-3B35E3826B3E}" type="pres">
      <dgm:prSet presAssocID="{C4068262-60C9-4516-9984-7BBD73E34734}" presName="sibTrans" presStyleCnt="0"/>
      <dgm:spPr/>
      <dgm:t>
        <a:bodyPr/>
        <a:lstStyle/>
        <a:p>
          <a:endParaRPr lang="es-CO"/>
        </a:p>
      </dgm:t>
    </dgm:pt>
    <dgm:pt modelId="{95F859CB-DFB8-4E51-89A1-00CC709534F9}" type="pres">
      <dgm:prSet presAssocID="{9B3DC49B-F2BF-4823-A015-E5730E2B589B}" presName="node" presStyleLbl="node1" presStyleIdx="5" presStyleCnt="7">
        <dgm:presLayoutVars>
          <dgm:bulletEnabled val="1"/>
        </dgm:presLayoutVars>
      </dgm:prSet>
      <dgm:spPr/>
      <dgm:t>
        <a:bodyPr/>
        <a:lstStyle/>
        <a:p>
          <a:endParaRPr lang="es-US"/>
        </a:p>
      </dgm:t>
    </dgm:pt>
    <dgm:pt modelId="{6EA2BC8A-1DF4-467B-B447-BCB1970AB731}" type="pres">
      <dgm:prSet presAssocID="{77F131C0-EF71-4DAB-8B9C-BC4FACB32F98}" presName="sibTrans" presStyleCnt="0"/>
      <dgm:spPr/>
      <dgm:t>
        <a:bodyPr/>
        <a:lstStyle/>
        <a:p>
          <a:endParaRPr lang="es-CO"/>
        </a:p>
      </dgm:t>
    </dgm:pt>
    <dgm:pt modelId="{03EC525C-89EE-4F58-B9F4-12AF89AE0510}" type="pres">
      <dgm:prSet presAssocID="{D221DE34-2EF3-4E89-B7CE-340709265D4D}" presName="node" presStyleLbl="node1" presStyleIdx="6" presStyleCnt="7">
        <dgm:presLayoutVars>
          <dgm:bulletEnabled val="1"/>
        </dgm:presLayoutVars>
      </dgm:prSet>
      <dgm:spPr/>
      <dgm:t>
        <a:bodyPr/>
        <a:lstStyle/>
        <a:p>
          <a:endParaRPr lang="es-US"/>
        </a:p>
      </dgm:t>
    </dgm:pt>
  </dgm:ptLst>
  <dgm:cxnLst>
    <dgm:cxn modelId="{E0CA74E6-34F5-4C48-BD9A-AC548D2E4376}" srcId="{71255183-7CFA-4570-BE07-F5569D4D63C3}" destId="{0AD9F357-D76D-466E-B01A-A839B4BF35CC}" srcOrd="0" destOrd="0" parTransId="{C5319869-C3EE-4E3E-B317-D89DFCE45913}" sibTransId="{F65CCE04-77F1-4C5F-B95F-25989ED7BCFF}"/>
    <dgm:cxn modelId="{AB7E609F-33C2-41C0-9DCD-2922F9F38EDC}" srcId="{71255183-7CFA-4570-BE07-F5569D4D63C3}" destId="{250DDDED-2D4D-4A55-BC73-C48D9F030F24}" srcOrd="4" destOrd="0" parTransId="{C56A5A3C-A8F1-4083-843F-6B27D00F074C}" sibTransId="{C4068262-60C9-4516-9984-7BBD73E34734}"/>
    <dgm:cxn modelId="{E1AB1181-B612-4F95-9BC3-4E65741B9018}" srcId="{71255183-7CFA-4570-BE07-F5569D4D63C3}" destId="{FF2AA71A-F979-48AD-AE2C-2FEC04A5C1AB}" srcOrd="3" destOrd="0" parTransId="{D51FF34F-88B2-4543-AE0D-6ED601A44793}" sibTransId="{EFD1F3EE-BE98-4A98-B7B4-6EA2F48ACE62}"/>
    <dgm:cxn modelId="{47284A5F-D90E-41D2-8673-5EA792D851C7}" srcId="{71255183-7CFA-4570-BE07-F5569D4D63C3}" destId="{D221DE34-2EF3-4E89-B7CE-340709265D4D}" srcOrd="6" destOrd="0" parTransId="{4D343C98-254E-4A2D-A0C1-EA80E0D93118}" sibTransId="{1410ED09-BABE-49F9-9460-48C70A895E24}"/>
    <dgm:cxn modelId="{1D083310-2B47-4694-A06A-3A1301F31BEA}" type="presOf" srcId="{D221DE34-2EF3-4E89-B7CE-340709265D4D}" destId="{03EC525C-89EE-4F58-B9F4-12AF89AE0510}" srcOrd="0" destOrd="0" presId="urn:microsoft.com/office/officeart/2005/8/layout/default#4"/>
    <dgm:cxn modelId="{DF5625F0-FCBF-47C2-85C5-8A397FEC8293}" type="presOf" srcId="{0AD9F357-D76D-466E-B01A-A839B4BF35CC}" destId="{293C3E23-D982-4433-AE64-2D001C62E58D}" srcOrd="0" destOrd="0" presId="urn:microsoft.com/office/officeart/2005/8/layout/default#4"/>
    <dgm:cxn modelId="{605EB8AF-4ECA-4142-81BC-583F794CB7BF}" type="presOf" srcId="{FF2AA71A-F979-48AD-AE2C-2FEC04A5C1AB}" destId="{922CBE8E-85CE-401E-BD36-631E44FB9138}" srcOrd="0" destOrd="0" presId="urn:microsoft.com/office/officeart/2005/8/layout/default#4"/>
    <dgm:cxn modelId="{44187B1B-CEE0-4AE5-97C3-026BED466675}" srcId="{71255183-7CFA-4570-BE07-F5569D4D63C3}" destId="{9B3DC49B-F2BF-4823-A015-E5730E2B589B}" srcOrd="5" destOrd="0" parTransId="{EC6CABED-40B0-403E-A13B-DBC2413DB85E}" sibTransId="{77F131C0-EF71-4DAB-8B9C-BC4FACB32F98}"/>
    <dgm:cxn modelId="{F6B6B145-9591-41BF-911B-D7E0259D4339}" type="presOf" srcId="{250DDDED-2D4D-4A55-BC73-C48D9F030F24}" destId="{3941046E-C449-4F99-A408-28A31D7BB7A2}" srcOrd="0" destOrd="0" presId="urn:microsoft.com/office/officeart/2005/8/layout/default#4"/>
    <dgm:cxn modelId="{752CDD96-73C1-432E-BEA1-EB3761EBFB00}" type="presOf" srcId="{4B9ABD3D-23FE-456C-AB69-E1C8F4F6BE12}" destId="{B0713924-E349-407B-B91A-3CDEC30C50A0}" srcOrd="0" destOrd="0" presId="urn:microsoft.com/office/officeart/2005/8/layout/default#4"/>
    <dgm:cxn modelId="{11807F4B-7D4C-48CC-BA25-28467B2E8B63}" type="presOf" srcId="{197BBFF0-D7FD-4114-BDAC-A6A70D3C3490}" destId="{6451F8FD-C087-43A1-B09A-8BEB205DA81C}" srcOrd="0" destOrd="0" presId="urn:microsoft.com/office/officeart/2005/8/layout/default#4"/>
    <dgm:cxn modelId="{73FFF84E-DADB-4040-9906-4F8ACB13A964}" srcId="{71255183-7CFA-4570-BE07-F5569D4D63C3}" destId="{4B9ABD3D-23FE-456C-AB69-E1C8F4F6BE12}" srcOrd="1" destOrd="0" parTransId="{5657D7B5-2D8A-4566-A919-5B27E1AA7AAD}" sibTransId="{26D3F11E-E04D-4AAD-8915-35CCB0B620A2}"/>
    <dgm:cxn modelId="{608E0F55-8258-465C-AE3F-8FB851AD12B4}" type="presOf" srcId="{71255183-7CFA-4570-BE07-F5569D4D63C3}" destId="{86B8CD6F-70A1-4053-9EBE-498B44AF090D}" srcOrd="0" destOrd="0" presId="urn:microsoft.com/office/officeart/2005/8/layout/default#4"/>
    <dgm:cxn modelId="{AE22251A-E191-4E9D-824E-5283A294481C}" srcId="{71255183-7CFA-4570-BE07-F5569D4D63C3}" destId="{197BBFF0-D7FD-4114-BDAC-A6A70D3C3490}" srcOrd="2" destOrd="0" parTransId="{12E242C5-2A95-44E9-8D34-8CB924592290}" sibTransId="{CDE6A64A-242E-45ED-B49C-B54EBC1943C3}"/>
    <dgm:cxn modelId="{F6C99198-381D-404E-97E8-6406EA08E0BB}" type="presOf" srcId="{9B3DC49B-F2BF-4823-A015-E5730E2B589B}" destId="{95F859CB-DFB8-4E51-89A1-00CC709534F9}" srcOrd="0" destOrd="0" presId="urn:microsoft.com/office/officeart/2005/8/layout/default#4"/>
    <dgm:cxn modelId="{3A1969BF-4798-4EEF-95B8-E4AB0EF28499}" type="presParOf" srcId="{86B8CD6F-70A1-4053-9EBE-498B44AF090D}" destId="{293C3E23-D982-4433-AE64-2D001C62E58D}" srcOrd="0" destOrd="0" presId="urn:microsoft.com/office/officeart/2005/8/layout/default#4"/>
    <dgm:cxn modelId="{F40ADE5A-1B33-41AF-984C-665F0ACDBD94}" type="presParOf" srcId="{86B8CD6F-70A1-4053-9EBE-498B44AF090D}" destId="{D1E55F5C-052B-4171-AAA0-982E00AD68E7}" srcOrd="1" destOrd="0" presId="urn:microsoft.com/office/officeart/2005/8/layout/default#4"/>
    <dgm:cxn modelId="{A41CB008-A455-458B-83B3-7416CE771F89}" type="presParOf" srcId="{86B8CD6F-70A1-4053-9EBE-498B44AF090D}" destId="{B0713924-E349-407B-B91A-3CDEC30C50A0}" srcOrd="2" destOrd="0" presId="urn:microsoft.com/office/officeart/2005/8/layout/default#4"/>
    <dgm:cxn modelId="{E3E5361B-D79E-4092-9B2A-DA7AD105E48B}" type="presParOf" srcId="{86B8CD6F-70A1-4053-9EBE-498B44AF090D}" destId="{B504311C-262F-46BE-AA78-2C8370C016ED}" srcOrd="3" destOrd="0" presId="urn:microsoft.com/office/officeart/2005/8/layout/default#4"/>
    <dgm:cxn modelId="{9FC54BF4-08BF-4322-B32F-8B478335C855}" type="presParOf" srcId="{86B8CD6F-70A1-4053-9EBE-498B44AF090D}" destId="{6451F8FD-C087-43A1-B09A-8BEB205DA81C}" srcOrd="4" destOrd="0" presId="urn:microsoft.com/office/officeart/2005/8/layout/default#4"/>
    <dgm:cxn modelId="{EA7C3FCF-990B-4FD3-88D3-671D291DDED2}" type="presParOf" srcId="{86B8CD6F-70A1-4053-9EBE-498B44AF090D}" destId="{B14F3812-F666-4E4A-B518-65BECC1ABD5E}" srcOrd="5" destOrd="0" presId="urn:microsoft.com/office/officeart/2005/8/layout/default#4"/>
    <dgm:cxn modelId="{511F55C4-52C6-4596-9215-EB7E6F8B2D85}" type="presParOf" srcId="{86B8CD6F-70A1-4053-9EBE-498B44AF090D}" destId="{922CBE8E-85CE-401E-BD36-631E44FB9138}" srcOrd="6" destOrd="0" presId="urn:microsoft.com/office/officeart/2005/8/layout/default#4"/>
    <dgm:cxn modelId="{A594AFCA-4E11-4B27-AA68-DD93EECD6B61}" type="presParOf" srcId="{86B8CD6F-70A1-4053-9EBE-498B44AF090D}" destId="{711F26D3-B68A-4D23-980D-0ADE140C80B0}" srcOrd="7" destOrd="0" presId="urn:microsoft.com/office/officeart/2005/8/layout/default#4"/>
    <dgm:cxn modelId="{D1AD7483-8684-4AAD-83A7-184C508FCE7B}" type="presParOf" srcId="{86B8CD6F-70A1-4053-9EBE-498B44AF090D}" destId="{3941046E-C449-4F99-A408-28A31D7BB7A2}" srcOrd="8" destOrd="0" presId="urn:microsoft.com/office/officeart/2005/8/layout/default#4"/>
    <dgm:cxn modelId="{DCFB8691-7CA4-4AB9-9D61-21C90F154E02}" type="presParOf" srcId="{86B8CD6F-70A1-4053-9EBE-498B44AF090D}" destId="{255F4716-02D0-44CD-A6F7-3B35E3826B3E}" srcOrd="9" destOrd="0" presId="urn:microsoft.com/office/officeart/2005/8/layout/default#4"/>
    <dgm:cxn modelId="{2CF3DAC0-D512-4708-BA10-1EB1695528B2}" type="presParOf" srcId="{86B8CD6F-70A1-4053-9EBE-498B44AF090D}" destId="{95F859CB-DFB8-4E51-89A1-00CC709534F9}" srcOrd="10" destOrd="0" presId="urn:microsoft.com/office/officeart/2005/8/layout/default#4"/>
    <dgm:cxn modelId="{DFF3A06A-1AAC-4B8D-9B48-9515277918D1}" type="presParOf" srcId="{86B8CD6F-70A1-4053-9EBE-498B44AF090D}" destId="{6EA2BC8A-1DF4-467B-B447-BCB1970AB731}" srcOrd="11" destOrd="0" presId="urn:microsoft.com/office/officeart/2005/8/layout/default#4"/>
    <dgm:cxn modelId="{19F1EC3B-DCA7-4771-9C1B-C8A96D956E8C}" type="presParOf" srcId="{86B8CD6F-70A1-4053-9EBE-498B44AF090D}" destId="{03EC525C-89EE-4F58-B9F4-12AF89AE0510}" srcOrd="12"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9F9E15D-EC6C-4E52-A931-6C9D615672DB}" type="doc">
      <dgm:prSet loTypeId="urn:microsoft.com/office/officeart/2005/8/layout/default#5" loCatId="list" qsTypeId="urn:microsoft.com/office/officeart/2005/8/quickstyle/simple1" qsCatId="simple" csTypeId="urn:microsoft.com/office/officeart/2005/8/colors/colorful3" csCatId="colorful" phldr="1"/>
      <dgm:spPr/>
      <dgm:t>
        <a:bodyPr/>
        <a:lstStyle/>
        <a:p>
          <a:endParaRPr lang="es-US"/>
        </a:p>
      </dgm:t>
    </dgm:pt>
    <dgm:pt modelId="{12F706BA-E6E9-44E2-975B-91AB2C026ECD}">
      <dgm:prSet phldrT="[Texto]"/>
      <dgm:spPr/>
      <dgm:t>
        <a:bodyPr/>
        <a:lstStyle/>
        <a:p>
          <a:r>
            <a:rPr lang="es-CO" dirty="0" smtClean="0"/>
            <a:t>AUTONOMÍA DE LA VOLUNTAD: libertad celebrar/escoger contratista/contenido del contrato</a:t>
          </a:r>
          <a:endParaRPr lang="es-US" dirty="0"/>
        </a:p>
      </dgm:t>
    </dgm:pt>
    <dgm:pt modelId="{18F8A494-2CA5-4699-AF7C-FA1CC340BE0E}" type="parTrans" cxnId="{FF1F91C8-9DA7-4E6F-8B95-E196E52D35A3}">
      <dgm:prSet/>
      <dgm:spPr/>
      <dgm:t>
        <a:bodyPr/>
        <a:lstStyle/>
        <a:p>
          <a:endParaRPr lang="es-US"/>
        </a:p>
      </dgm:t>
    </dgm:pt>
    <dgm:pt modelId="{26463EA3-A245-474F-9786-3045E20EFE33}" type="sibTrans" cxnId="{FF1F91C8-9DA7-4E6F-8B95-E196E52D35A3}">
      <dgm:prSet/>
      <dgm:spPr/>
      <dgm:t>
        <a:bodyPr/>
        <a:lstStyle/>
        <a:p>
          <a:endParaRPr lang="es-US"/>
        </a:p>
      </dgm:t>
    </dgm:pt>
    <dgm:pt modelId="{7A634DD9-EF75-4DD0-BA06-4999F431B80A}">
      <dgm:prSet phldrT="[Texto]"/>
      <dgm:spPr/>
      <dgm:t>
        <a:bodyPr/>
        <a:lstStyle/>
        <a:p>
          <a:r>
            <a:rPr lang="es-US" dirty="0" smtClean="0"/>
            <a:t>CONSENSUALIDAD: constar por escrito.</a:t>
          </a:r>
          <a:endParaRPr lang="es-US" dirty="0"/>
        </a:p>
      </dgm:t>
    </dgm:pt>
    <dgm:pt modelId="{387C78D7-2C5E-4F59-B789-5B35D46A71BF}" type="parTrans" cxnId="{7538EFED-AEBE-4C37-8725-0632460CDF11}">
      <dgm:prSet/>
      <dgm:spPr/>
      <dgm:t>
        <a:bodyPr/>
        <a:lstStyle/>
        <a:p>
          <a:endParaRPr lang="es-US"/>
        </a:p>
      </dgm:t>
    </dgm:pt>
    <dgm:pt modelId="{F58CA5F9-3AC1-464B-91F6-D7A8B2FFE717}" type="sibTrans" cxnId="{7538EFED-AEBE-4C37-8725-0632460CDF11}">
      <dgm:prSet/>
      <dgm:spPr/>
      <dgm:t>
        <a:bodyPr/>
        <a:lstStyle/>
        <a:p>
          <a:endParaRPr lang="es-US"/>
        </a:p>
      </dgm:t>
    </dgm:pt>
    <dgm:pt modelId="{0C139338-BE43-43DD-8E33-7267FB0ED4D4}">
      <dgm:prSet phldrT="[Texto]"/>
      <dgm:spPr/>
      <dgm:t>
        <a:bodyPr/>
        <a:lstStyle/>
        <a:p>
          <a:r>
            <a:rPr lang="es-US" dirty="0" smtClean="0"/>
            <a:t>RECIPROCIDAD: Equilibrio Económico</a:t>
          </a:r>
          <a:endParaRPr lang="es-US" dirty="0"/>
        </a:p>
      </dgm:t>
    </dgm:pt>
    <dgm:pt modelId="{4FC37002-4BC4-4B09-9671-904DA5FAE37F}" type="parTrans" cxnId="{94A1EC91-22D2-4935-B612-3480702D0E14}">
      <dgm:prSet/>
      <dgm:spPr/>
      <dgm:t>
        <a:bodyPr/>
        <a:lstStyle/>
        <a:p>
          <a:endParaRPr lang="es-US"/>
        </a:p>
      </dgm:t>
    </dgm:pt>
    <dgm:pt modelId="{9198C9BC-720D-4CB4-AE05-07641504E512}" type="sibTrans" cxnId="{94A1EC91-22D2-4935-B612-3480702D0E14}">
      <dgm:prSet/>
      <dgm:spPr/>
      <dgm:t>
        <a:bodyPr/>
        <a:lstStyle/>
        <a:p>
          <a:endParaRPr lang="es-US"/>
        </a:p>
      </dgm:t>
    </dgm:pt>
    <dgm:pt modelId="{6857F03A-279E-47B8-B1D9-88F64C396719}">
      <dgm:prSet phldrT="[Texto]"/>
      <dgm:spPr/>
      <dgm:t>
        <a:bodyPr/>
        <a:lstStyle/>
        <a:p>
          <a:r>
            <a:rPr lang="es-US" dirty="0" smtClean="0"/>
            <a:t>INTANGIBILIDAD: mutuo acuerdo para modificar.</a:t>
          </a:r>
          <a:r>
            <a:rPr lang="es-CO" dirty="0" smtClean="0"/>
            <a:t> </a:t>
          </a:r>
          <a:endParaRPr lang="es-US" dirty="0"/>
        </a:p>
      </dgm:t>
    </dgm:pt>
    <dgm:pt modelId="{B09CE48F-6532-4786-A5A2-15E35359E522}" type="parTrans" cxnId="{5CC0949D-9204-449F-96C2-F133A1723AA0}">
      <dgm:prSet/>
      <dgm:spPr/>
      <dgm:t>
        <a:bodyPr/>
        <a:lstStyle/>
        <a:p>
          <a:endParaRPr lang="es-US"/>
        </a:p>
      </dgm:t>
    </dgm:pt>
    <dgm:pt modelId="{66F18F58-3E82-4058-8568-CE69865E476B}" type="sibTrans" cxnId="{5CC0949D-9204-449F-96C2-F133A1723AA0}">
      <dgm:prSet/>
      <dgm:spPr/>
      <dgm:t>
        <a:bodyPr/>
        <a:lstStyle/>
        <a:p>
          <a:endParaRPr lang="es-US"/>
        </a:p>
      </dgm:t>
    </dgm:pt>
    <dgm:pt modelId="{DF5577F5-3BD2-4030-B70B-77B05DFEB6B2}" type="pres">
      <dgm:prSet presAssocID="{A9F9E15D-EC6C-4E52-A931-6C9D615672DB}" presName="diagram" presStyleCnt="0">
        <dgm:presLayoutVars>
          <dgm:dir/>
          <dgm:resizeHandles val="exact"/>
        </dgm:presLayoutVars>
      </dgm:prSet>
      <dgm:spPr/>
      <dgm:t>
        <a:bodyPr/>
        <a:lstStyle/>
        <a:p>
          <a:endParaRPr lang="es-US"/>
        </a:p>
      </dgm:t>
    </dgm:pt>
    <dgm:pt modelId="{7F1F79E5-D17E-401B-8BC7-AA3EB7F92555}" type="pres">
      <dgm:prSet presAssocID="{12F706BA-E6E9-44E2-975B-91AB2C026ECD}" presName="node" presStyleLbl="node1" presStyleIdx="0" presStyleCnt="4">
        <dgm:presLayoutVars>
          <dgm:bulletEnabled val="1"/>
        </dgm:presLayoutVars>
      </dgm:prSet>
      <dgm:spPr/>
      <dgm:t>
        <a:bodyPr/>
        <a:lstStyle/>
        <a:p>
          <a:endParaRPr lang="es-US"/>
        </a:p>
      </dgm:t>
    </dgm:pt>
    <dgm:pt modelId="{03C307AE-66BE-4D05-9974-D44A17EA32B7}" type="pres">
      <dgm:prSet presAssocID="{26463EA3-A245-474F-9786-3045E20EFE33}" presName="sibTrans" presStyleCnt="0"/>
      <dgm:spPr/>
      <dgm:t>
        <a:bodyPr/>
        <a:lstStyle/>
        <a:p>
          <a:endParaRPr lang="es-CO"/>
        </a:p>
      </dgm:t>
    </dgm:pt>
    <dgm:pt modelId="{51AA9A8E-D44D-4CE6-975B-AE454B3D4EFD}" type="pres">
      <dgm:prSet presAssocID="{7A634DD9-EF75-4DD0-BA06-4999F431B80A}" presName="node" presStyleLbl="node1" presStyleIdx="1" presStyleCnt="4">
        <dgm:presLayoutVars>
          <dgm:bulletEnabled val="1"/>
        </dgm:presLayoutVars>
      </dgm:prSet>
      <dgm:spPr/>
      <dgm:t>
        <a:bodyPr/>
        <a:lstStyle/>
        <a:p>
          <a:endParaRPr lang="es-US"/>
        </a:p>
      </dgm:t>
    </dgm:pt>
    <dgm:pt modelId="{08053C5B-F12E-4424-AEA1-8AC704A9CF20}" type="pres">
      <dgm:prSet presAssocID="{F58CA5F9-3AC1-464B-91F6-D7A8B2FFE717}" presName="sibTrans" presStyleCnt="0"/>
      <dgm:spPr/>
      <dgm:t>
        <a:bodyPr/>
        <a:lstStyle/>
        <a:p>
          <a:endParaRPr lang="es-CO"/>
        </a:p>
      </dgm:t>
    </dgm:pt>
    <dgm:pt modelId="{5962AE9D-F9DF-4E86-A161-23E6CB917EF6}" type="pres">
      <dgm:prSet presAssocID="{0C139338-BE43-43DD-8E33-7267FB0ED4D4}" presName="node" presStyleLbl="node1" presStyleIdx="2" presStyleCnt="4" custLinFactNeighborX="65" custLinFactNeighborY="328">
        <dgm:presLayoutVars>
          <dgm:bulletEnabled val="1"/>
        </dgm:presLayoutVars>
      </dgm:prSet>
      <dgm:spPr/>
      <dgm:t>
        <a:bodyPr/>
        <a:lstStyle/>
        <a:p>
          <a:endParaRPr lang="es-US"/>
        </a:p>
      </dgm:t>
    </dgm:pt>
    <dgm:pt modelId="{0FB670F3-6F70-475A-B86D-38B2C8749F90}" type="pres">
      <dgm:prSet presAssocID="{9198C9BC-720D-4CB4-AE05-07641504E512}" presName="sibTrans" presStyleCnt="0"/>
      <dgm:spPr/>
      <dgm:t>
        <a:bodyPr/>
        <a:lstStyle/>
        <a:p>
          <a:endParaRPr lang="es-CO"/>
        </a:p>
      </dgm:t>
    </dgm:pt>
    <dgm:pt modelId="{660C5F80-D380-4031-8822-DD82FA9BD199}" type="pres">
      <dgm:prSet presAssocID="{6857F03A-279E-47B8-B1D9-88F64C396719}" presName="node" presStyleLbl="node1" presStyleIdx="3" presStyleCnt="4" custLinFactNeighborX="-964" custLinFactNeighborY="328">
        <dgm:presLayoutVars>
          <dgm:bulletEnabled val="1"/>
        </dgm:presLayoutVars>
      </dgm:prSet>
      <dgm:spPr/>
      <dgm:t>
        <a:bodyPr/>
        <a:lstStyle/>
        <a:p>
          <a:endParaRPr lang="es-US"/>
        </a:p>
      </dgm:t>
    </dgm:pt>
  </dgm:ptLst>
  <dgm:cxnLst>
    <dgm:cxn modelId="{94A1EC91-22D2-4935-B612-3480702D0E14}" srcId="{A9F9E15D-EC6C-4E52-A931-6C9D615672DB}" destId="{0C139338-BE43-43DD-8E33-7267FB0ED4D4}" srcOrd="2" destOrd="0" parTransId="{4FC37002-4BC4-4B09-9671-904DA5FAE37F}" sibTransId="{9198C9BC-720D-4CB4-AE05-07641504E512}"/>
    <dgm:cxn modelId="{F2AFED81-72FF-415B-ABF0-8B1202E96F5D}" type="presOf" srcId="{A9F9E15D-EC6C-4E52-A931-6C9D615672DB}" destId="{DF5577F5-3BD2-4030-B70B-77B05DFEB6B2}" srcOrd="0" destOrd="0" presId="urn:microsoft.com/office/officeart/2005/8/layout/default#5"/>
    <dgm:cxn modelId="{FF1F91C8-9DA7-4E6F-8B95-E196E52D35A3}" srcId="{A9F9E15D-EC6C-4E52-A931-6C9D615672DB}" destId="{12F706BA-E6E9-44E2-975B-91AB2C026ECD}" srcOrd="0" destOrd="0" parTransId="{18F8A494-2CA5-4699-AF7C-FA1CC340BE0E}" sibTransId="{26463EA3-A245-474F-9786-3045E20EFE33}"/>
    <dgm:cxn modelId="{C7A64493-E4EA-4BE7-A131-670BAB1252BB}" type="presOf" srcId="{0C139338-BE43-43DD-8E33-7267FB0ED4D4}" destId="{5962AE9D-F9DF-4E86-A161-23E6CB917EF6}" srcOrd="0" destOrd="0" presId="urn:microsoft.com/office/officeart/2005/8/layout/default#5"/>
    <dgm:cxn modelId="{35301200-C356-4A05-BFEE-9BDB8F76A96A}" type="presOf" srcId="{6857F03A-279E-47B8-B1D9-88F64C396719}" destId="{660C5F80-D380-4031-8822-DD82FA9BD199}" srcOrd="0" destOrd="0" presId="urn:microsoft.com/office/officeart/2005/8/layout/default#5"/>
    <dgm:cxn modelId="{5CC0949D-9204-449F-96C2-F133A1723AA0}" srcId="{A9F9E15D-EC6C-4E52-A931-6C9D615672DB}" destId="{6857F03A-279E-47B8-B1D9-88F64C396719}" srcOrd="3" destOrd="0" parTransId="{B09CE48F-6532-4786-A5A2-15E35359E522}" sibTransId="{66F18F58-3E82-4058-8568-CE69865E476B}"/>
    <dgm:cxn modelId="{7538EFED-AEBE-4C37-8725-0632460CDF11}" srcId="{A9F9E15D-EC6C-4E52-A931-6C9D615672DB}" destId="{7A634DD9-EF75-4DD0-BA06-4999F431B80A}" srcOrd="1" destOrd="0" parTransId="{387C78D7-2C5E-4F59-B789-5B35D46A71BF}" sibTransId="{F58CA5F9-3AC1-464B-91F6-D7A8B2FFE717}"/>
    <dgm:cxn modelId="{C72953FB-624D-4DB7-9185-308091373407}" type="presOf" srcId="{7A634DD9-EF75-4DD0-BA06-4999F431B80A}" destId="{51AA9A8E-D44D-4CE6-975B-AE454B3D4EFD}" srcOrd="0" destOrd="0" presId="urn:microsoft.com/office/officeart/2005/8/layout/default#5"/>
    <dgm:cxn modelId="{4AE19FD6-E8EA-427B-8631-99B04D568E02}" type="presOf" srcId="{12F706BA-E6E9-44E2-975B-91AB2C026ECD}" destId="{7F1F79E5-D17E-401B-8BC7-AA3EB7F92555}" srcOrd="0" destOrd="0" presId="urn:microsoft.com/office/officeart/2005/8/layout/default#5"/>
    <dgm:cxn modelId="{19E8BD3F-360F-45C4-896B-1D042FAE27F4}" type="presParOf" srcId="{DF5577F5-3BD2-4030-B70B-77B05DFEB6B2}" destId="{7F1F79E5-D17E-401B-8BC7-AA3EB7F92555}" srcOrd="0" destOrd="0" presId="urn:microsoft.com/office/officeart/2005/8/layout/default#5"/>
    <dgm:cxn modelId="{8DA41518-8A39-4A5D-B579-8B4C42FA6383}" type="presParOf" srcId="{DF5577F5-3BD2-4030-B70B-77B05DFEB6B2}" destId="{03C307AE-66BE-4D05-9974-D44A17EA32B7}" srcOrd="1" destOrd="0" presId="urn:microsoft.com/office/officeart/2005/8/layout/default#5"/>
    <dgm:cxn modelId="{FAAD583D-5F8B-4BBA-8965-6FA7A095C523}" type="presParOf" srcId="{DF5577F5-3BD2-4030-B70B-77B05DFEB6B2}" destId="{51AA9A8E-D44D-4CE6-975B-AE454B3D4EFD}" srcOrd="2" destOrd="0" presId="urn:microsoft.com/office/officeart/2005/8/layout/default#5"/>
    <dgm:cxn modelId="{A8305561-46CC-4DC8-935D-592ACF2A11D8}" type="presParOf" srcId="{DF5577F5-3BD2-4030-B70B-77B05DFEB6B2}" destId="{08053C5B-F12E-4424-AEA1-8AC704A9CF20}" srcOrd="3" destOrd="0" presId="urn:microsoft.com/office/officeart/2005/8/layout/default#5"/>
    <dgm:cxn modelId="{A4E591CA-FE7F-4CC6-961D-ADBE051D89A8}" type="presParOf" srcId="{DF5577F5-3BD2-4030-B70B-77B05DFEB6B2}" destId="{5962AE9D-F9DF-4E86-A161-23E6CB917EF6}" srcOrd="4" destOrd="0" presId="urn:microsoft.com/office/officeart/2005/8/layout/default#5"/>
    <dgm:cxn modelId="{8D235976-E2DE-4FDE-8A62-A9AB476C001A}" type="presParOf" srcId="{DF5577F5-3BD2-4030-B70B-77B05DFEB6B2}" destId="{0FB670F3-6F70-475A-B86D-38B2C8749F90}" srcOrd="5" destOrd="0" presId="urn:microsoft.com/office/officeart/2005/8/layout/default#5"/>
    <dgm:cxn modelId="{9D981D7B-A5F1-4FDC-81D1-76BA5AC32AD4}" type="presParOf" srcId="{DF5577F5-3BD2-4030-B70B-77B05DFEB6B2}" destId="{660C5F80-D380-4031-8822-DD82FA9BD199}" srcOrd="6" destOrd="0" presId="urn:microsoft.com/office/officeart/2005/8/layout/defaul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AB802E0-D7E3-4010-ACCB-6AE6CDC40B40}" type="doc">
      <dgm:prSet loTypeId="urn:microsoft.com/office/officeart/2005/8/layout/default#7" loCatId="list" qsTypeId="urn:microsoft.com/office/officeart/2005/8/quickstyle/simple1" qsCatId="simple" csTypeId="urn:microsoft.com/office/officeart/2005/8/colors/colorful3" csCatId="colorful" phldr="1"/>
      <dgm:spPr/>
      <dgm:t>
        <a:bodyPr/>
        <a:lstStyle/>
        <a:p>
          <a:endParaRPr lang="es-US"/>
        </a:p>
      </dgm:t>
    </dgm:pt>
    <dgm:pt modelId="{A2E4740B-22BA-446D-8C07-2682D1ED872C}">
      <dgm:prSet phldrT="[Texto]"/>
      <dgm:spPr/>
      <dgm:t>
        <a:bodyPr/>
        <a:lstStyle/>
        <a:p>
          <a:r>
            <a:rPr lang="es-CO" dirty="0" smtClean="0"/>
            <a:t>UNIDAD PRESUPUESTAL</a:t>
          </a:r>
          <a:endParaRPr lang="es-US" dirty="0"/>
        </a:p>
      </dgm:t>
    </dgm:pt>
    <dgm:pt modelId="{C980A7D4-D1CD-40E1-A258-2716144C03FB}" type="parTrans" cxnId="{6711FB29-0D36-48A4-9A30-B220C36CDBE8}">
      <dgm:prSet/>
      <dgm:spPr/>
      <dgm:t>
        <a:bodyPr/>
        <a:lstStyle/>
        <a:p>
          <a:endParaRPr lang="es-US"/>
        </a:p>
      </dgm:t>
    </dgm:pt>
    <dgm:pt modelId="{C5B6A775-AEA1-4649-8342-B84C7A50F485}" type="sibTrans" cxnId="{6711FB29-0D36-48A4-9A30-B220C36CDBE8}">
      <dgm:prSet/>
      <dgm:spPr/>
      <dgm:t>
        <a:bodyPr/>
        <a:lstStyle/>
        <a:p>
          <a:endParaRPr lang="es-US"/>
        </a:p>
      </dgm:t>
    </dgm:pt>
    <dgm:pt modelId="{8A46F2E6-68F3-4708-8C7A-F70952DB76C4}">
      <dgm:prSet phldrT="[Texto]"/>
      <dgm:spPr/>
      <dgm:t>
        <a:bodyPr/>
        <a:lstStyle/>
        <a:p>
          <a:r>
            <a:rPr lang="es-CO" dirty="0" smtClean="0"/>
            <a:t>ANUALIDAD</a:t>
          </a:r>
          <a:endParaRPr lang="es-US" dirty="0"/>
        </a:p>
      </dgm:t>
    </dgm:pt>
    <dgm:pt modelId="{B77123C4-33BD-4AF5-8D34-F7A94053B600}" type="parTrans" cxnId="{C05301C7-43F5-4C7B-9C61-C59985A7201E}">
      <dgm:prSet/>
      <dgm:spPr/>
      <dgm:t>
        <a:bodyPr/>
        <a:lstStyle/>
        <a:p>
          <a:endParaRPr lang="es-US"/>
        </a:p>
      </dgm:t>
    </dgm:pt>
    <dgm:pt modelId="{AF37C78A-E5A9-4843-81B9-092A50624029}" type="sibTrans" cxnId="{C05301C7-43F5-4C7B-9C61-C59985A7201E}">
      <dgm:prSet/>
      <dgm:spPr/>
      <dgm:t>
        <a:bodyPr/>
        <a:lstStyle/>
        <a:p>
          <a:endParaRPr lang="es-US"/>
        </a:p>
      </dgm:t>
    </dgm:pt>
    <dgm:pt modelId="{1F0E7E79-5AC6-49F6-BAC5-028D7EF3CF26}">
      <dgm:prSet phldrT="[Texto]"/>
      <dgm:spPr/>
      <dgm:t>
        <a:bodyPr/>
        <a:lstStyle/>
        <a:p>
          <a:r>
            <a:rPr lang="es-CO" dirty="0" smtClean="0"/>
            <a:t>UNIVERSALIDAD </a:t>
          </a:r>
          <a:endParaRPr lang="es-US" dirty="0"/>
        </a:p>
      </dgm:t>
    </dgm:pt>
    <dgm:pt modelId="{D2F02056-0109-4202-8B51-C2331F9B5E87}" type="parTrans" cxnId="{02972B10-8809-446B-8F3C-777E2232440F}">
      <dgm:prSet/>
      <dgm:spPr/>
      <dgm:t>
        <a:bodyPr/>
        <a:lstStyle/>
        <a:p>
          <a:endParaRPr lang="es-US"/>
        </a:p>
      </dgm:t>
    </dgm:pt>
    <dgm:pt modelId="{42368DFA-F125-480E-A370-1593F00BDA29}" type="sibTrans" cxnId="{02972B10-8809-446B-8F3C-777E2232440F}">
      <dgm:prSet/>
      <dgm:spPr/>
      <dgm:t>
        <a:bodyPr/>
        <a:lstStyle/>
        <a:p>
          <a:endParaRPr lang="es-US"/>
        </a:p>
      </dgm:t>
    </dgm:pt>
    <dgm:pt modelId="{4585A995-DE08-4CFA-80A8-25383415CDB9}">
      <dgm:prSet phldrT="[Texto]"/>
      <dgm:spPr/>
      <dgm:t>
        <a:bodyPr/>
        <a:lstStyle/>
        <a:p>
          <a:r>
            <a:rPr lang="es-CO" dirty="0" smtClean="0"/>
            <a:t>UNIDAD DE CAJA </a:t>
          </a:r>
          <a:endParaRPr lang="es-US" dirty="0"/>
        </a:p>
      </dgm:t>
    </dgm:pt>
    <dgm:pt modelId="{31400472-E215-4E3C-8C32-F6BE5BEC1010}" type="parTrans" cxnId="{DAC94691-FB2E-434D-8D2F-5946F6035BB0}">
      <dgm:prSet/>
      <dgm:spPr/>
      <dgm:t>
        <a:bodyPr/>
        <a:lstStyle/>
        <a:p>
          <a:endParaRPr lang="es-US"/>
        </a:p>
      </dgm:t>
    </dgm:pt>
    <dgm:pt modelId="{9603F109-D7EE-4502-AAFB-E0859D065D74}" type="sibTrans" cxnId="{DAC94691-FB2E-434D-8D2F-5946F6035BB0}">
      <dgm:prSet/>
      <dgm:spPr/>
      <dgm:t>
        <a:bodyPr/>
        <a:lstStyle/>
        <a:p>
          <a:endParaRPr lang="es-US"/>
        </a:p>
      </dgm:t>
    </dgm:pt>
    <dgm:pt modelId="{197F4677-9DBE-46E2-854C-92CADDA3C266}">
      <dgm:prSet phldrT="[Texto]"/>
      <dgm:spPr/>
      <dgm:t>
        <a:bodyPr/>
        <a:lstStyle/>
        <a:p>
          <a:r>
            <a:rPr lang="es-CO" dirty="0" smtClean="0"/>
            <a:t>EQUILIBRIO PRESUPUESTAL </a:t>
          </a:r>
          <a:endParaRPr lang="es-US" dirty="0"/>
        </a:p>
      </dgm:t>
    </dgm:pt>
    <dgm:pt modelId="{15DCF248-5995-4642-B49C-132892F607D6}" type="parTrans" cxnId="{10DC1BA6-CF08-42C9-A24A-56EE4703EAC5}">
      <dgm:prSet/>
      <dgm:spPr/>
      <dgm:t>
        <a:bodyPr/>
        <a:lstStyle/>
        <a:p>
          <a:endParaRPr lang="es-US"/>
        </a:p>
      </dgm:t>
    </dgm:pt>
    <dgm:pt modelId="{7B9BD50C-CE49-47F5-9D2E-2F0A897391EA}" type="sibTrans" cxnId="{10DC1BA6-CF08-42C9-A24A-56EE4703EAC5}">
      <dgm:prSet/>
      <dgm:spPr/>
      <dgm:t>
        <a:bodyPr/>
        <a:lstStyle/>
        <a:p>
          <a:endParaRPr lang="es-US"/>
        </a:p>
      </dgm:t>
    </dgm:pt>
    <dgm:pt modelId="{0FF0A580-339F-47DA-9F65-F0647D008AD7}">
      <dgm:prSet phldrT="[Texto]"/>
      <dgm:spPr/>
      <dgm:t>
        <a:bodyPr/>
        <a:lstStyle/>
        <a:p>
          <a:r>
            <a:rPr lang="es-CO" dirty="0" smtClean="0"/>
            <a:t>PLANIFICACIÓN</a:t>
          </a:r>
          <a:endParaRPr lang="es-US" dirty="0"/>
        </a:p>
      </dgm:t>
    </dgm:pt>
    <dgm:pt modelId="{FF78BCA4-4C09-4988-ACEF-CF25481428E7}" type="parTrans" cxnId="{5E81C7D3-0F36-41A6-9BFB-49C90664BE6B}">
      <dgm:prSet/>
      <dgm:spPr/>
      <dgm:t>
        <a:bodyPr/>
        <a:lstStyle/>
        <a:p>
          <a:endParaRPr lang="es-US"/>
        </a:p>
      </dgm:t>
    </dgm:pt>
    <dgm:pt modelId="{C627B8B3-2575-4E9C-BC1B-1AE965BD0F1B}" type="sibTrans" cxnId="{5E81C7D3-0F36-41A6-9BFB-49C90664BE6B}">
      <dgm:prSet/>
      <dgm:spPr/>
      <dgm:t>
        <a:bodyPr/>
        <a:lstStyle/>
        <a:p>
          <a:endParaRPr lang="es-US"/>
        </a:p>
      </dgm:t>
    </dgm:pt>
    <dgm:pt modelId="{B1044050-30D1-43E6-8649-EDE00B35F689}">
      <dgm:prSet phldrT="[Texto]"/>
      <dgm:spPr/>
      <dgm:t>
        <a:bodyPr/>
        <a:lstStyle/>
        <a:p>
          <a:r>
            <a:rPr lang="es-CO" dirty="0" smtClean="0"/>
            <a:t> PROGRAMACIÓN INTEGRAL</a:t>
          </a:r>
          <a:endParaRPr lang="es-US" dirty="0"/>
        </a:p>
      </dgm:t>
    </dgm:pt>
    <dgm:pt modelId="{D9B4C882-A709-4C0A-9EF2-9CE97B891D3F}" type="parTrans" cxnId="{70683E95-A93C-4014-8247-80C986F13DCC}">
      <dgm:prSet/>
      <dgm:spPr/>
      <dgm:t>
        <a:bodyPr/>
        <a:lstStyle/>
        <a:p>
          <a:endParaRPr lang="es-US"/>
        </a:p>
      </dgm:t>
    </dgm:pt>
    <dgm:pt modelId="{60B1CC7B-679E-48DD-81F1-308CB6104D32}" type="sibTrans" cxnId="{70683E95-A93C-4014-8247-80C986F13DCC}">
      <dgm:prSet/>
      <dgm:spPr/>
      <dgm:t>
        <a:bodyPr/>
        <a:lstStyle/>
        <a:p>
          <a:endParaRPr lang="es-US"/>
        </a:p>
      </dgm:t>
    </dgm:pt>
    <dgm:pt modelId="{47FD28BD-DAA4-4577-91E9-C71EE7DF0EA0}">
      <dgm:prSet phldrT="[Texto]"/>
      <dgm:spPr/>
      <dgm:t>
        <a:bodyPr/>
        <a:lstStyle/>
        <a:p>
          <a:r>
            <a:rPr lang="es-CO" dirty="0" smtClean="0"/>
            <a:t> ESPECIALIZACIÓN</a:t>
          </a:r>
          <a:endParaRPr lang="es-US" dirty="0"/>
        </a:p>
      </dgm:t>
    </dgm:pt>
    <dgm:pt modelId="{AE468CCD-3E6E-4A16-B421-D827F4E461DF}" type="parTrans" cxnId="{64A2AB3B-5BDC-45E6-ACC2-7E6E396631F4}">
      <dgm:prSet/>
      <dgm:spPr/>
      <dgm:t>
        <a:bodyPr/>
        <a:lstStyle/>
        <a:p>
          <a:endParaRPr lang="es-US"/>
        </a:p>
      </dgm:t>
    </dgm:pt>
    <dgm:pt modelId="{6D0BAD3E-F161-4F50-8346-E2DDC557D346}" type="sibTrans" cxnId="{64A2AB3B-5BDC-45E6-ACC2-7E6E396631F4}">
      <dgm:prSet/>
      <dgm:spPr/>
      <dgm:t>
        <a:bodyPr/>
        <a:lstStyle/>
        <a:p>
          <a:endParaRPr lang="es-US"/>
        </a:p>
      </dgm:t>
    </dgm:pt>
    <dgm:pt modelId="{78EAF2CF-4C7F-4A28-9956-272540DB8F5C}" type="pres">
      <dgm:prSet presAssocID="{DAB802E0-D7E3-4010-ACCB-6AE6CDC40B40}" presName="diagram" presStyleCnt="0">
        <dgm:presLayoutVars>
          <dgm:dir/>
          <dgm:resizeHandles val="exact"/>
        </dgm:presLayoutVars>
      </dgm:prSet>
      <dgm:spPr/>
      <dgm:t>
        <a:bodyPr/>
        <a:lstStyle/>
        <a:p>
          <a:endParaRPr lang="es-US"/>
        </a:p>
      </dgm:t>
    </dgm:pt>
    <dgm:pt modelId="{A5E0D0AB-598D-44D3-A83E-8D94B73FB44A}" type="pres">
      <dgm:prSet presAssocID="{A2E4740B-22BA-446D-8C07-2682D1ED872C}" presName="node" presStyleLbl="node1" presStyleIdx="0" presStyleCnt="8">
        <dgm:presLayoutVars>
          <dgm:bulletEnabled val="1"/>
        </dgm:presLayoutVars>
      </dgm:prSet>
      <dgm:spPr/>
      <dgm:t>
        <a:bodyPr/>
        <a:lstStyle/>
        <a:p>
          <a:endParaRPr lang="es-US"/>
        </a:p>
      </dgm:t>
    </dgm:pt>
    <dgm:pt modelId="{F8AC6671-A08B-4D48-B1DD-10EA8578A79A}" type="pres">
      <dgm:prSet presAssocID="{C5B6A775-AEA1-4649-8342-B84C7A50F485}" presName="sibTrans" presStyleCnt="0"/>
      <dgm:spPr/>
      <dgm:t>
        <a:bodyPr/>
        <a:lstStyle/>
        <a:p>
          <a:endParaRPr lang="es-CO"/>
        </a:p>
      </dgm:t>
    </dgm:pt>
    <dgm:pt modelId="{90C288A4-53CC-4AB5-A305-04C3E018305A}" type="pres">
      <dgm:prSet presAssocID="{8A46F2E6-68F3-4708-8C7A-F70952DB76C4}" presName="node" presStyleLbl="node1" presStyleIdx="1" presStyleCnt="8">
        <dgm:presLayoutVars>
          <dgm:bulletEnabled val="1"/>
        </dgm:presLayoutVars>
      </dgm:prSet>
      <dgm:spPr/>
      <dgm:t>
        <a:bodyPr/>
        <a:lstStyle/>
        <a:p>
          <a:endParaRPr lang="es-US"/>
        </a:p>
      </dgm:t>
    </dgm:pt>
    <dgm:pt modelId="{836BF69D-B577-490E-8C6C-F4DA3FF351A9}" type="pres">
      <dgm:prSet presAssocID="{AF37C78A-E5A9-4843-81B9-092A50624029}" presName="sibTrans" presStyleCnt="0"/>
      <dgm:spPr/>
      <dgm:t>
        <a:bodyPr/>
        <a:lstStyle/>
        <a:p>
          <a:endParaRPr lang="es-CO"/>
        </a:p>
      </dgm:t>
    </dgm:pt>
    <dgm:pt modelId="{5F4812DF-A73A-4B48-8DC0-A90BAFF23D67}" type="pres">
      <dgm:prSet presAssocID="{1F0E7E79-5AC6-49F6-BAC5-028D7EF3CF26}" presName="node" presStyleLbl="node1" presStyleIdx="2" presStyleCnt="8">
        <dgm:presLayoutVars>
          <dgm:bulletEnabled val="1"/>
        </dgm:presLayoutVars>
      </dgm:prSet>
      <dgm:spPr/>
      <dgm:t>
        <a:bodyPr/>
        <a:lstStyle/>
        <a:p>
          <a:endParaRPr lang="es-US"/>
        </a:p>
      </dgm:t>
    </dgm:pt>
    <dgm:pt modelId="{1D5D8DF3-C54B-41EF-91E1-E17D378D44ED}" type="pres">
      <dgm:prSet presAssocID="{42368DFA-F125-480E-A370-1593F00BDA29}" presName="sibTrans" presStyleCnt="0"/>
      <dgm:spPr/>
      <dgm:t>
        <a:bodyPr/>
        <a:lstStyle/>
        <a:p>
          <a:endParaRPr lang="es-CO"/>
        </a:p>
      </dgm:t>
    </dgm:pt>
    <dgm:pt modelId="{434D82A2-CDD5-4E9B-B116-75945432DFB9}" type="pres">
      <dgm:prSet presAssocID="{4585A995-DE08-4CFA-80A8-25383415CDB9}" presName="node" presStyleLbl="node1" presStyleIdx="3" presStyleCnt="8">
        <dgm:presLayoutVars>
          <dgm:bulletEnabled val="1"/>
        </dgm:presLayoutVars>
      </dgm:prSet>
      <dgm:spPr/>
      <dgm:t>
        <a:bodyPr/>
        <a:lstStyle/>
        <a:p>
          <a:endParaRPr lang="es-US"/>
        </a:p>
      </dgm:t>
    </dgm:pt>
    <dgm:pt modelId="{85175405-FBA3-487B-A03B-85010B9633D8}" type="pres">
      <dgm:prSet presAssocID="{9603F109-D7EE-4502-AAFB-E0859D065D74}" presName="sibTrans" presStyleCnt="0"/>
      <dgm:spPr/>
      <dgm:t>
        <a:bodyPr/>
        <a:lstStyle/>
        <a:p>
          <a:endParaRPr lang="es-CO"/>
        </a:p>
      </dgm:t>
    </dgm:pt>
    <dgm:pt modelId="{2F6EDCF3-DE81-4246-B8ED-758DF6CD36CF}" type="pres">
      <dgm:prSet presAssocID="{197F4677-9DBE-46E2-854C-92CADDA3C266}" presName="node" presStyleLbl="node1" presStyleIdx="4" presStyleCnt="8">
        <dgm:presLayoutVars>
          <dgm:bulletEnabled val="1"/>
        </dgm:presLayoutVars>
      </dgm:prSet>
      <dgm:spPr/>
      <dgm:t>
        <a:bodyPr/>
        <a:lstStyle/>
        <a:p>
          <a:endParaRPr lang="es-US"/>
        </a:p>
      </dgm:t>
    </dgm:pt>
    <dgm:pt modelId="{6215E94C-68C5-4430-85E7-EF45BBDA8076}" type="pres">
      <dgm:prSet presAssocID="{7B9BD50C-CE49-47F5-9D2E-2F0A897391EA}" presName="sibTrans" presStyleCnt="0"/>
      <dgm:spPr/>
      <dgm:t>
        <a:bodyPr/>
        <a:lstStyle/>
        <a:p>
          <a:endParaRPr lang="es-CO"/>
        </a:p>
      </dgm:t>
    </dgm:pt>
    <dgm:pt modelId="{2C3DBF9B-B015-4C45-B31E-C6A24ACC2D4E}" type="pres">
      <dgm:prSet presAssocID="{0FF0A580-339F-47DA-9F65-F0647D008AD7}" presName="node" presStyleLbl="node1" presStyleIdx="5" presStyleCnt="8">
        <dgm:presLayoutVars>
          <dgm:bulletEnabled val="1"/>
        </dgm:presLayoutVars>
      </dgm:prSet>
      <dgm:spPr/>
      <dgm:t>
        <a:bodyPr/>
        <a:lstStyle/>
        <a:p>
          <a:endParaRPr lang="es-US"/>
        </a:p>
      </dgm:t>
    </dgm:pt>
    <dgm:pt modelId="{B83F1621-9A49-401D-BD56-489DED2B8908}" type="pres">
      <dgm:prSet presAssocID="{C627B8B3-2575-4E9C-BC1B-1AE965BD0F1B}" presName="sibTrans" presStyleCnt="0"/>
      <dgm:spPr/>
      <dgm:t>
        <a:bodyPr/>
        <a:lstStyle/>
        <a:p>
          <a:endParaRPr lang="es-CO"/>
        </a:p>
      </dgm:t>
    </dgm:pt>
    <dgm:pt modelId="{342F379B-3E81-4836-A268-9B4E787E382C}" type="pres">
      <dgm:prSet presAssocID="{B1044050-30D1-43E6-8649-EDE00B35F689}" presName="node" presStyleLbl="node1" presStyleIdx="6" presStyleCnt="8">
        <dgm:presLayoutVars>
          <dgm:bulletEnabled val="1"/>
        </dgm:presLayoutVars>
      </dgm:prSet>
      <dgm:spPr/>
      <dgm:t>
        <a:bodyPr/>
        <a:lstStyle/>
        <a:p>
          <a:endParaRPr lang="es-US"/>
        </a:p>
      </dgm:t>
    </dgm:pt>
    <dgm:pt modelId="{431EE238-3CBB-4241-BBCF-C38158C221E2}" type="pres">
      <dgm:prSet presAssocID="{60B1CC7B-679E-48DD-81F1-308CB6104D32}" presName="sibTrans" presStyleCnt="0"/>
      <dgm:spPr/>
      <dgm:t>
        <a:bodyPr/>
        <a:lstStyle/>
        <a:p>
          <a:endParaRPr lang="es-CO"/>
        </a:p>
      </dgm:t>
    </dgm:pt>
    <dgm:pt modelId="{73BA2312-3521-4D12-8316-5DEB0BF48EB8}" type="pres">
      <dgm:prSet presAssocID="{47FD28BD-DAA4-4577-91E9-C71EE7DF0EA0}" presName="node" presStyleLbl="node1" presStyleIdx="7" presStyleCnt="8">
        <dgm:presLayoutVars>
          <dgm:bulletEnabled val="1"/>
        </dgm:presLayoutVars>
      </dgm:prSet>
      <dgm:spPr/>
      <dgm:t>
        <a:bodyPr/>
        <a:lstStyle/>
        <a:p>
          <a:endParaRPr lang="es-US"/>
        </a:p>
      </dgm:t>
    </dgm:pt>
  </dgm:ptLst>
  <dgm:cxnLst>
    <dgm:cxn modelId="{3231A9F1-B820-4876-ACA6-57A0CC4BEAD3}" type="presOf" srcId="{DAB802E0-D7E3-4010-ACCB-6AE6CDC40B40}" destId="{78EAF2CF-4C7F-4A28-9956-272540DB8F5C}" srcOrd="0" destOrd="0" presId="urn:microsoft.com/office/officeart/2005/8/layout/default#7"/>
    <dgm:cxn modelId="{02972B10-8809-446B-8F3C-777E2232440F}" srcId="{DAB802E0-D7E3-4010-ACCB-6AE6CDC40B40}" destId="{1F0E7E79-5AC6-49F6-BAC5-028D7EF3CF26}" srcOrd="2" destOrd="0" parTransId="{D2F02056-0109-4202-8B51-C2331F9B5E87}" sibTransId="{42368DFA-F125-480E-A370-1593F00BDA29}"/>
    <dgm:cxn modelId="{10DC1BA6-CF08-42C9-A24A-56EE4703EAC5}" srcId="{DAB802E0-D7E3-4010-ACCB-6AE6CDC40B40}" destId="{197F4677-9DBE-46E2-854C-92CADDA3C266}" srcOrd="4" destOrd="0" parTransId="{15DCF248-5995-4642-B49C-132892F607D6}" sibTransId="{7B9BD50C-CE49-47F5-9D2E-2F0A897391EA}"/>
    <dgm:cxn modelId="{5E81C7D3-0F36-41A6-9BFB-49C90664BE6B}" srcId="{DAB802E0-D7E3-4010-ACCB-6AE6CDC40B40}" destId="{0FF0A580-339F-47DA-9F65-F0647D008AD7}" srcOrd="5" destOrd="0" parTransId="{FF78BCA4-4C09-4988-ACEF-CF25481428E7}" sibTransId="{C627B8B3-2575-4E9C-BC1B-1AE965BD0F1B}"/>
    <dgm:cxn modelId="{DAC94691-FB2E-434D-8D2F-5946F6035BB0}" srcId="{DAB802E0-D7E3-4010-ACCB-6AE6CDC40B40}" destId="{4585A995-DE08-4CFA-80A8-25383415CDB9}" srcOrd="3" destOrd="0" parTransId="{31400472-E215-4E3C-8C32-F6BE5BEC1010}" sibTransId="{9603F109-D7EE-4502-AAFB-E0859D065D74}"/>
    <dgm:cxn modelId="{1CA6A6FB-1D90-4912-8F38-CC9D6779A1A0}" type="presOf" srcId="{A2E4740B-22BA-446D-8C07-2682D1ED872C}" destId="{A5E0D0AB-598D-44D3-A83E-8D94B73FB44A}" srcOrd="0" destOrd="0" presId="urn:microsoft.com/office/officeart/2005/8/layout/default#7"/>
    <dgm:cxn modelId="{DB6DF209-9BAA-41CA-B52F-EFAB6B21980C}" type="presOf" srcId="{4585A995-DE08-4CFA-80A8-25383415CDB9}" destId="{434D82A2-CDD5-4E9B-B116-75945432DFB9}" srcOrd="0" destOrd="0" presId="urn:microsoft.com/office/officeart/2005/8/layout/default#7"/>
    <dgm:cxn modelId="{70683E95-A93C-4014-8247-80C986F13DCC}" srcId="{DAB802E0-D7E3-4010-ACCB-6AE6CDC40B40}" destId="{B1044050-30D1-43E6-8649-EDE00B35F689}" srcOrd="6" destOrd="0" parTransId="{D9B4C882-A709-4C0A-9EF2-9CE97B891D3F}" sibTransId="{60B1CC7B-679E-48DD-81F1-308CB6104D32}"/>
    <dgm:cxn modelId="{D809A9C8-0472-48DF-B0C6-689FD23A92EF}" type="presOf" srcId="{B1044050-30D1-43E6-8649-EDE00B35F689}" destId="{342F379B-3E81-4836-A268-9B4E787E382C}" srcOrd="0" destOrd="0" presId="urn:microsoft.com/office/officeart/2005/8/layout/default#7"/>
    <dgm:cxn modelId="{0A3DC5CF-F502-4C8F-8220-6A901ED10961}" type="presOf" srcId="{47FD28BD-DAA4-4577-91E9-C71EE7DF0EA0}" destId="{73BA2312-3521-4D12-8316-5DEB0BF48EB8}" srcOrd="0" destOrd="0" presId="urn:microsoft.com/office/officeart/2005/8/layout/default#7"/>
    <dgm:cxn modelId="{C05301C7-43F5-4C7B-9C61-C59985A7201E}" srcId="{DAB802E0-D7E3-4010-ACCB-6AE6CDC40B40}" destId="{8A46F2E6-68F3-4708-8C7A-F70952DB76C4}" srcOrd="1" destOrd="0" parTransId="{B77123C4-33BD-4AF5-8D34-F7A94053B600}" sibTransId="{AF37C78A-E5A9-4843-81B9-092A50624029}"/>
    <dgm:cxn modelId="{F9B61B8E-3198-46F1-A87C-062E3B370F8A}" type="presOf" srcId="{8A46F2E6-68F3-4708-8C7A-F70952DB76C4}" destId="{90C288A4-53CC-4AB5-A305-04C3E018305A}" srcOrd="0" destOrd="0" presId="urn:microsoft.com/office/officeart/2005/8/layout/default#7"/>
    <dgm:cxn modelId="{6711FB29-0D36-48A4-9A30-B220C36CDBE8}" srcId="{DAB802E0-D7E3-4010-ACCB-6AE6CDC40B40}" destId="{A2E4740B-22BA-446D-8C07-2682D1ED872C}" srcOrd="0" destOrd="0" parTransId="{C980A7D4-D1CD-40E1-A258-2716144C03FB}" sibTransId="{C5B6A775-AEA1-4649-8342-B84C7A50F485}"/>
    <dgm:cxn modelId="{24E2953E-8EED-4AE3-8C5B-050264E03685}" type="presOf" srcId="{197F4677-9DBE-46E2-854C-92CADDA3C266}" destId="{2F6EDCF3-DE81-4246-B8ED-758DF6CD36CF}" srcOrd="0" destOrd="0" presId="urn:microsoft.com/office/officeart/2005/8/layout/default#7"/>
    <dgm:cxn modelId="{4595A81D-99F3-4381-A8A1-92CF6C4E30CA}" type="presOf" srcId="{1F0E7E79-5AC6-49F6-BAC5-028D7EF3CF26}" destId="{5F4812DF-A73A-4B48-8DC0-A90BAFF23D67}" srcOrd="0" destOrd="0" presId="urn:microsoft.com/office/officeart/2005/8/layout/default#7"/>
    <dgm:cxn modelId="{64A2AB3B-5BDC-45E6-ACC2-7E6E396631F4}" srcId="{DAB802E0-D7E3-4010-ACCB-6AE6CDC40B40}" destId="{47FD28BD-DAA4-4577-91E9-C71EE7DF0EA0}" srcOrd="7" destOrd="0" parTransId="{AE468CCD-3E6E-4A16-B421-D827F4E461DF}" sibTransId="{6D0BAD3E-F161-4F50-8346-E2DDC557D346}"/>
    <dgm:cxn modelId="{8DD61B6B-914C-4355-B567-7418154FBC99}" type="presOf" srcId="{0FF0A580-339F-47DA-9F65-F0647D008AD7}" destId="{2C3DBF9B-B015-4C45-B31E-C6A24ACC2D4E}" srcOrd="0" destOrd="0" presId="urn:microsoft.com/office/officeart/2005/8/layout/default#7"/>
    <dgm:cxn modelId="{B80F9CE7-91DC-4A50-8C5D-BAF98E240CC1}" type="presParOf" srcId="{78EAF2CF-4C7F-4A28-9956-272540DB8F5C}" destId="{A5E0D0AB-598D-44D3-A83E-8D94B73FB44A}" srcOrd="0" destOrd="0" presId="urn:microsoft.com/office/officeart/2005/8/layout/default#7"/>
    <dgm:cxn modelId="{93887621-F007-449C-9BB8-D2A5418D1AE0}" type="presParOf" srcId="{78EAF2CF-4C7F-4A28-9956-272540DB8F5C}" destId="{F8AC6671-A08B-4D48-B1DD-10EA8578A79A}" srcOrd="1" destOrd="0" presId="urn:microsoft.com/office/officeart/2005/8/layout/default#7"/>
    <dgm:cxn modelId="{74FCD379-936E-4A59-8E44-5F47FC22BB18}" type="presParOf" srcId="{78EAF2CF-4C7F-4A28-9956-272540DB8F5C}" destId="{90C288A4-53CC-4AB5-A305-04C3E018305A}" srcOrd="2" destOrd="0" presId="urn:microsoft.com/office/officeart/2005/8/layout/default#7"/>
    <dgm:cxn modelId="{F11C8DEE-2948-4BCB-9904-507A0A30DEB6}" type="presParOf" srcId="{78EAF2CF-4C7F-4A28-9956-272540DB8F5C}" destId="{836BF69D-B577-490E-8C6C-F4DA3FF351A9}" srcOrd="3" destOrd="0" presId="urn:microsoft.com/office/officeart/2005/8/layout/default#7"/>
    <dgm:cxn modelId="{C7B1D882-A2A1-4A36-8227-58232A33673A}" type="presParOf" srcId="{78EAF2CF-4C7F-4A28-9956-272540DB8F5C}" destId="{5F4812DF-A73A-4B48-8DC0-A90BAFF23D67}" srcOrd="4" destOrd="0" presId="urn:microsoft.com/office/officeart/2005/8/layout/default#7"/>
    <dgm:cxn modelId="{22020814-325A-40C8-A067-8EB153B40BCE}" type="presParOf" srcId="{78EAF2CF-4C7F-4A28-9956-272540DB8F5C}" destId="{1D5D8DF3-C54B-41EF-91E1-E17D378D44ED}" srcOrd="5" destOrd="0" presId="urn:microsoft.com/office/officeart/2005/8/layout/default#7"/>
    <dgm:cxn modelId="{5852FB83-01A8-4F4D-9DCF-342A889B2C35}" type="presParOf" srcId="{78EAF2CF-4C7F-4A28-9956-272540DB8F5C}" destId="{434D82A2-CDD5-4E9B-B116-75945432DFB9}" srcOrd="6" destOrd="0" presId="urn:microsoft.com/office/officeart/2005/8/layout/default#7"/>
    <dgm:cxn modelId="{B52D0A43-9392-44B9-ABCD-3A7C1B139197}" type="presParOf" srcId="{78EAF2CF-4C7F-4A28-9956-272540DB8F5C}" destId="{85175405-FBA3-487B-A03B-85010B9633D8}" srcOrd="7" destOrd="0" presId="urn:microsoft.com/office/officeart/2005/8/layout/default#7"/>
    <dgm:cxn modelId="{6A247DB2-2F12-4004-B76B-AF0E0709EF8B}" type="presParOf" srcId="{78EAF2CF-4C7F-4A28-9956-272540DB8F5C}" destId="{2F6EDCF3-DE81-4246-B8ED-758DF6CD36CF}" srcOrd="8" destOrd="0" presId="urn:microsoft.com/office/officeart/2005/8/layout/default#7"/>
    <dgm:cxn modelId="{7E853F17-8AD9-48EC-88CF-30AEDE38685E}" type="presParOf" srcId="{78EAF2CF-4C7F-4A28-9956-272540DB8F5C}" destId="{6215E94C-68C5-4430-85E7-EF45BBDA8076}" srcOrd="9" destOrd="0" presId="urn:microsoft.com/office/officeart/2005/8/layout/default#7"/>
    <dgm:cxn modelId="{1AFB5288-8A3F-4891-9F86-C2C154B8697D}" type="presParOf" srcId="{78EAF2CF-4C7F-4A28-9956-272540DB8F5C}" destId="{2C3DBF9B-B015-4C45-B31E-C6A24ACC2D4E}" srcOrd="10" destOrd="0" presId="urn:microsoft.com/office/officeart/2005/8/layout/default#7"/>
    <dgm:cxn modelId="{24F07E3A-B88A-46FB-9177-D11C1F42145D}" type="presParOf" srcId="{78EAF2CF-4C7F-4A28-9956-272540DB8F5C}" destId="{B83F1621-9A49-401D-BD56-489DED2B8908}" srcOrd="11" destOrd="0" presId="urn:microsoft.com/office/officeart/2005/8/layout/default#7"/>
    <dgm:cxn modelId="{80D70474-718F-4DE1-B3B4-6C7A9E0DF921}" type="presParOf" srcId="{78EAF2CF-4C7F-4A28-9956-272540DB8F5C}" destId="{342F379B-3E81-4836-A268-9B4E787E382C}" srcOrd="12" destOrd="0" presId="urn:microsoft.com/office/officeart/2005/8/layout/default#7"/>
    <dgm:cxn modelId="{4EAAB191-1676-4C06-87D9-B44D7C411BE7}" type="presParOf" srcId="{78EAF2CF-4C7F-4A28-9956-272540DB8F5C}" destId="{431EE238-3CBB-4241-BBCF-C38158C221E2}" srcOrd="13" destOrd="0" presId="urn:microsoft.com/office/officeart/2005/8/layout/default#7"/>
    <dgm:cxn modelId="{CBC3B901-A168-4A54-A0CD-E352134765C9}" type="presParOf" srcId="{78EAF2CF-4C7F-4A28-9956-272540DB8F5C}" destId="{73BA2312-3521-4D12-8316-5DEB0BF48EB8}" srcOrd="14" destOrd="0" presId="urn:microsoft.com/office/officeart/2005/8/layout/defaul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B0E6EB-2A3F-44F8-B88D-5D7ABC97B956}">
      <dsp:nvSpPr>
        <dsp:cNvPr id="0" name=""/>
        <dsp:cNvSpPr/>
      </dsp:nvSpPr>
      <dsp:spPr>
        <a:xfrm>
          <a:off x="1787" y="206312"/>
          <a:ext cx="3154070" cy="292109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u="sng" kern="1200" dirty="0" smtClean="0"/>
            <a:t>REGLAS:</a:t>
          </a:r>
        </a:p>
        <a:p>
          <a:pPr lvl="0" algn="ctr" defTabSz="800100">
            <a:lnSpc>
              <a:spcPct val="90000"/>
            </a:lnSpc>
            <a:spcBef>
              <a:spcPct val="0"/>
            </a:spcBef>
            <a:spcAft>
              <a:spcPct val="35000"/>
            </a:spcAft>
          </a:pPr>
          <a:r>
            <a:rPr lang="es-CO" sz="1800" b="1" kern="1200" dirty="0" smtClean="0"/>
            <a:t> DISPOSICIONES JURÍDICAS EN LAS QUE SE DEFINE, EN FORMA GENERAL Y ABSTRACTA, UN SUPUESTO DE HECHO Y SE DETERMINA LA CONSECUENCIA JURÍDICA</a:t>
          </a:r>
          <a:endParaRPr lang="es-CO" sz="1800" b="1" kern="1200" dirty="0"/>
        </a:p>
      </dsp:txBody>
      <dsp:txXfrm>
        <a:off x="1787" y="206312"/>
        <a:ext cx="3154070" cy="2921095"/>
      </dsp:txXfrm>
    </dsp:sp>
    <dsp:sp modelId="{0D09B807-C599-4390-B5CA-18887A1DD2A4}">
      <dsp:nvSpPr>
        <dsp:cNvPr id="0" name=""/>
        <dsp:cNvSpPr/>
      </dsp:nvSpPr>
      <dsp:spPr>
        <a:xfrm>
          <a:off x="3420266" y="281335"/>
          <a:ext cx="4807546" cy="2771049"/>
        </a:xfrm>
        <a:prstGeom prst="rect">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CO" sz="1900" b="1" u="sng" kern="1200" dirty="0" smtClean="0"/>
            <a:t>PRINCIPIOS:</a:t>
          </a:r>
        </a:p>
        <a:p>
          <a:pPr lvl="0" algn="ctr" defTabSz="844550">
            <a:lnSpc>
              <a:spcPct val="90000"/>
            </a:lnSpc>
            <a:spcBef>
              <a:spcPct val="0"/>
            </a:spcBef>
            <a:spcAft>
              <a:spcPct val="35000"/>
            </a:spcAft>
          </a:pPr>
          <a:r>
            <a:rPr lang="es-CO" sz="1900" b="1" kern="1200" dirty="0" smtClean="0"/>
            <a:t>- CONSAGRAN PRESCRIPCIONES JURÍDICAS GENERALES</a:t>
          </a:r>
        </a:p>
        <a:p>
          <a:pPr lvl="0" algn="ctr" defTabSz="844550">
            <a:lnSpc>
              <a:spcPct val="90000"/>
            </a:lnSpc>
            <a:spcBef>
              <a:spcPct val="0"/>
            </a:spcBef>
            <a:spcAft>
              <a:spcPct val="35000"/>
            </a:spcAft>
          </a:pPr>
          <a:r>
            <a:rPr lang="es-CO" sz="1900" b="1" kern="1200" dirty="0" smtClean="0"/>
            <a:t>-SIRVEN DE BASE Y  FUNDAMENTO DE TODO EL SISTEMA JURÍDICO</a:t>
          </a:r>
        </a:p>
        <a:p>
          <a:pPr lvl="0" algn="ctr" defTabSz="844550">
            <a:lnSpc>
              <a:spcPct val="90000"/>
            </a:lnSpc>
            <a:spcBef>
              <a:spcPct val="0"/>
            </a:spcBef>
            <a:spcAft>
              <a:spcPct val="35000"/>
            </a:spcAft>
          </a:pPr>
          <a:r>
            <a:rPr lang="es-CO" sz="1900" b="1" kern="1200" dirty="0" smtClean="0"/>
            <a:t>-ACTÚAN COMO DIRECTRIZ HERMENÉUTICA</a:t>
          </a:r>
        </a:p>
        <a:p>
          <a:pPr lvl="0" algn="ctr" defTabSz="844550">
            <a:lnSpc>
              <a:spcPct val="90000"/>
            </a:lnSpc>
            <a:spcBef>
              <a:spcPct val="0"/>
            </a:spcBef>
            <a:spcAft>
              <a:spcPct val="35000"/>
            </a:spcAft>
          </a:pPr>
          <a:r>
            <a:rPr lang="es-CO" sz="1900" b="1" kern="1200" dirty="0" smtClean="0"/>
            <a:t>-SI HAY INSUFICIENCIA NORMATIVA, ACTUAN COMO FUENTE INTEGRADORA DEL DERECHO</a:t>
          </a:r>
          <a:endParaRPr lang="es-CO" sz="1900" b="1" kern="1200" dirty="0"/>
        </a:p>
      </dsp:txBody>
      <dsp:txXfrm>
        <a:off x="3420266" y="281335"/>
        <a:ext cx="4807546" cy="2771049"/>
      </dsp:txXfrm>
    </dsp:sp>
    <dsp:sp modelId="{3F5085B0-182E-4B9B-873A-78B2F9D87BC8}">
      <dsp:nvSpPr>
        <dsp:cNvPr id="0" name=""/>
        <dsp:cNvSpPr/>
      </dsp:nvSpPr>
      <dsp:spPr>
        <a:xfrm>
          <a:off x="694761" y="3391815"/>
          <a:ext cx="2644080" cy="1586448"/>
        </a:xfrm>
        <a:prstGeom prst="rect">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b="1" u="sng" kern="1200" smtClean="0"/>
            <a:t>VALORES:</a:t>
          </a:r>
        </a:p>
        <a:p>
          <a:pPr lvl="0" algn="ctr" defTabSz="1066800">
            <a:lnSpc>
              <a:spcPct val="90000"/>
            </a:lnSpc>
            <a:spcBef>
              <a:spcPct val="0"/>
            </a:spcBef>
            <a:spcAft>
              <a:spcPct val="35000"/>
            </a:spcAft>
          </a:pPr>
          <a:r>
            <a:rPr lang="es-CO" sz="2400" b="1" kern="1200" smtClean="0"/>
            <a:t>SE TRATA DE ESTABLECER QUÉ ES LO MEJOR</a:t>
          </a:r>
          <a:endParaRPr lang="es-CO" sz="2400" b="1" kern="1200" dirty="0"/>
        </a:p>
      </dsp:txBody>
      <dsp:txXfrm>
        <a:off x="694761" y="3391815"/>
        <a:ext cx="2644080" cy="1586448"/>
      </dsp:txXfrm>
    </dsp:sp>
    <dsp:sp modelId="{8DDB3136-2375-4FB2-8CA5-5C7B46C00AC4}">
      <dsp:nvSpPr>
        <dsp:cNvPr id="0" name=""/>
        <dsp:cNvSpPr/>
      </dsp:nvSpPr>
      <dsp:spPr>
        <a:xfrm>
          <a:off x="3603249" y="3391815"/>
          <a:ext cx="3931589" cy="1586448"/>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b="1" u="sng" kern="1200" smtClean="0"/>
            <a:t>DERECHO: </a:t>
          </a:r>
        </a:p>
        <a:p>
          <a:pPr lvl="0" algn="ctr" defTabSz="1066800">
            <a:lnSpc>
              <a:spcPct val="90000"/>
            </a:lnSpc>
            <a:spcBef>
              <a:spcPct val="0"/>
            </a:spcBef>
            <a:spcAft>
              <a:spcPct val="35000"/>
            </a:spcAft>
          </a:pPr>
          <a:r>
            <a:rPr lang="es-CO" sz="1800" b="1" kern="1200" smtClean="0"/>
            <a:t>ES UN ORDEN CONCRETO, REGULA LA CONDUCTA DE MANERA BILATERAL, EXTERNA Y COERCIBLE</a:t>
          </a:r>
          <a:endParaRPr lang="es-CO" sz="1800" b="1" kern="1200" dirty="0"/>
        </a:p>
      </dsp:txBody>
      <dsp:txXfrm>
        <a:off x="3603249" y="3391815"/>
        <a:ext cx="3931589" cy="158644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0B2AE-9CE1-4F4B-AE4B-7A248A356440}">
      <dsp:nvSpPr>
        <dsp:cNvPr id="0" name=""/>
        <dsp:cNvSpPr/>
      </dsp:nvSpPr>
      <dsp:spPr>
        <a:xfrm>
          <a:off x="0" y="67770"/>
          <a:ext cx="8229600" cy="19047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just" defTabSz="977900">
            <a:lnSpc>
              <a:spcPct val="90000"/>
            </a:lnSpc>
            <a:spcBef>
              <a:spcPct val="0"/>
            </a:spcBef>
            <a:spcAft>
              <a:spcPct val="35000"/>
            </a:spcAft>
          </a:pPr>
          <a:r>
            <a:rPr lang="es-CO" sz="2200" kern="1200" dirty="0" smtClean="0"/>
            <a:t>ART. 1603 C.C. POSTULADO DE LA BUENA FE CONTRACTUAL “LOS CONTRATOS DEBEN EJECUTARSE DE BUENA FE, Y POR CONSIGUIENTE OBLIGAN NO SÓLO A LO QUE EN ELLOS SE EXPRESA, SINO A TODAS LAS COSAS QUE EMANAN PRECISAMENTE DE LA NATURALEZA DE LA OBLIGACIÓN, O QUE POR LA LEY PERTENECEN A ELLA” </a:t>
          </a:r>
          <a:endParaRPr lang="es-US" sz="2200" kern="1200" dirty="0"/>
        </a:p>
      </dsp:txBody>
      <dsp:txXfrm>
        <a:off x="92983" y="160753"/>
        <a:ext cx="8043634" cy="1718794"/>
      </dsp:txXfrm>
    </dsp:sp>
    <dsp:sp modelId="{83B8C5E7-8AFF-451F-9152-7DE58664BD0B}">
      <dsp:nvSpPr>
        <dsp:cNvPr id="0" name=""/>
        <dsp:cNvSpPr/>
      </dsp:nvSpPr>
      <dsp:spPr>
        <a:xfrm>
          <a:off x="0" y="2035890"/>
          <a:ext cx="8229600" cy="2422302"/>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just" defTabSz="977900">
            <a:lnSpc>
              <a:spcPct val="90000"/>
            </a:lnSpc>
            <a:spcBef>
              <a:spcPct val="0"/>
            </a:spcBef>
            <a:spcAft>
              <a:spcPct val="35000"/>
            </a:spcAft>
          </a:pPr>
          <a:r>
            <a:rPr lang="es-CO" sz="2200" kern="1200" dirty="0" smtClean="0"/>
            <a:t>A LOS ARTÍCULOS DEL C.C. HAY QUE AGREGAR EL ART. 8 DE LA LEY 153 DE 1887 “CUANDO NO HAYA LEY EXACTAMENTE APLICABLE AL CASO CONTROVERTIDO, SE APLICARÁN LAS LEYES QUE REGULEN CASOS O MATERIAS SEMEJANTES , Y EN SU DEFECTO, LA DOCTRINA CONSTITUCIONAL Y LAS REGLAS GENERALES DE DERECHO”</a:t>
          </a:r>
          <a:endParaRPr lang="es-US" sz="2200" kern="1200" dirty="0"/>
        </a:p>
      </dsp:txBody>
      <dsp:txXfrm>
        <a:off x="118247" y="2154137"/>
        <a:ext cx="7993106" cy="21858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69EA8E-3789-4D4D-94E9-53EC268AF0AF}">
      <dsp:nvSpPr>
        <dsp:cNvPr id="0" name=""/>
        <dsp:cNvSpPr/>
      </dsp:nvSpPr>
      <dsp:spPr>
        <a:xfrm>
          <a:off x="1828781" y="1227050"/>
          <a:ext cx="1279183" cy="168353"/>
        </a:xfrm>
        <a:custGeom>
          <a:avLst/>
          <a:gdLst/>
          <a:ahLst/>
          <a:cxnLst/>
          <a:rect l="0" t="0" r="0" b="0"/>
          <a:pathLst>
            <a:path>
              <a:moveTo>
                <a:pt x="0" y="0"/>
              </a:moveTo>
              <a:lnTo>
                <a:pt x="0" y="56074"/>
              </a:lnTo>
              <a:lnTo>
                <a:pt x="1279183" y="56074"/>
              </a:lnTo>
              <a:lnTo>
                <a:pt x="1279183" y="1683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A3F6E1-A4B0-46A2-8AB5-4C756990AC1F}">
      <dsp:nvSpPr>
        <dsp:cNvPr id="0" name=""/>
        <dsp:cNvSpPr/>
      </dsp:nvSpPr>
      <dsp:spPr>
        <a:xfrm>
          <a:off x="1768369" y="1227050"/>
          <a:ext cx="91440" cy="168353"/>
        </a:xfrm>
        <a:custGeom>
          <a:avLst/>
          <a:gdLst/>
          <a:ahLst/>
          <a:cxnLst/>
          <a:rect l="0" t="0" r="0" b="0"/>
          <a:pathLst>
            <a:path>
              <a:moveTo>
                <a:pt x="60412" y="0"/>
              </a:moveTo>
              <a:lnTo>
                <a:pt x="60412" y="56074"/>
              </a:lnTo>
              <a:lnTo>
                <a:pt x="45720" y="56074"/>
              </a:lnTo>
              <a:lnTo>
                <a:pt x="45720" y="1683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332158-D491-4109-8E31-3A6E0092AE72}">
      <dsp:nvSpPr>
        <dsp:cNvPr id="0" name=""/>
        <dsp:cNvSpPr/>
      </dsp:nvSpPr>
      <dsp:spPr>
        <a:xfrm>
          <a:off x="534659" y="1227050"/>
          <a:ext cx="1294121" cy="168353"/>
        </a:xfrm>
        <a:custGeom>
          <a:avLst/>
          <a:gdLst/>
          <a:ahLst/>
          <a:cxnLst/>
          <a:rect l="0" t="0" r="0" b="0"/>
          <a:pathLst>
            <a:path>
              <a:moveTo>
                <a:pt x="1294121" y="0"/>
              </a:moveTo>
              <a:lnTo>
                <a:pt x="1294121" y="56074"/>
              </a:lnTo>
              <a:lnTo>
                <a:pt x="0" y="56074"/>
              </a:lnTo>
              <a:lnTo>
                <a:pt x="0" y="1683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23C51C-DD3A-4FDF-A36F-07F2583B7D8B}">
      <dsp:nvSpPr>
        <dsp:cNvPr id="0" name=""/>
        <dsp:cNvSpPr/>
      </dsp:nvSpPr>
      <dsp:spPr>
        <a:xfrm>
          <a:off x="1414946" y="692391"/>
          <a:ext cx="827669" cy="534659"/>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B11D7F-7DD1-4A58-AA95-DCE27B5E5850}">
      <dsp:nvSpPr>
        <dsp:cNvPr id="0" name=""/>
        <dsp:cNvSpPr/>
      </dsp:nvSpPr>
      <dsp:spPr>
        <a:xfrm>
          <a:off x="1414946" y="692391"/>
          <a:ext cx="827669" cy="534659"/>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FC65AC-6929-40D5-BDF1-1F1FB983AB88}">
      <dsp:nvSpPr>
        <dsp:cNvPr id="0" name=""/>
        <dsp:cNvSpPr/>
      </dsp:nvSpPr>
      <dsp:spPr>
        <a:xfrm>
          <a:off x="1001112" y="788629"/>
          <a:ext cx="1655338" cy="34218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b="0" kern="120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ESTRUCTURA DE LA ORGANIZACIÓN</a:t>
          </a:r>
          <a:endParaRPr lang="es-ES" sz="1100" kern="1200" dirty="0"/>
        </a:p>
      </dsp:txBody>
      <dsp:txXfrm>
        <a:off x="1001112" y="788629"/>
        <a:ext cx="1655338" cy="342182"/>
      </dsp:txXfrm>
    </dsp:sp>
    <dsp:sp modelId="{77F79CEC-80B1-4CB3-8FA2-D073246FD0D1}">
      <dsp:nvSpPr>
        <dsp:cNvPr id="0" name=""/>
        <dsp:cNvSpPr/>
      </dsp:nvSpPr>
      <dsp:spPr>
        <a:xfrm>
          <a:off x="267329" y="1395404"/>
          <a:ext cx="534659" cy="337546"/>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FB68DA-2931-451E-8703-B2C0E8C009AB}">
      <dsp:nvSpPr>
        <dsp:cNvPr id="0" name=""/>
        <dsp:cNvSpPr/>
      </dsp:nvSpPr>
      <dsp:spPr>
        <a:xfrm>
          <a:off x="267329" y="1395404"/>
          <a:ext cx="534659" cy="337546"/>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E10FA6-37D4-463E-A0DB-54DF7A85BD47}">
      <dsp:nvSpPr>
        <dsp:cNvPr id="0" name=""/>
        <dsp:cNvSpPr/>
      </dsp:nvSpPr>
      <dsp:spPr>
        <a:xfrm>
          <a:off x="0" y="1456162"/>
          <a:ext cx="1069319" cy="21602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Dependencia</a:t>
          </a:r>
          <a:endParaRPr lang="es-ES" sz="1100" kern="1200" dirty="0"/>
        </a:p>
      </dsp:txBody>
      <dsp:txXfrm>
        <a:off x="0" y="1456162"/>
        <a:ext cx="1069319" cy="216029"/>
      </dsp:txXfrm>
    </dsp:sp>
    <dsp:sp modelId="{C3B1B72A-F233-4E8C-894C-EDB365E989F6}">
      <dsp:nvSpPr>
        <dsp:cNvPr id="0" name=""/>
        <dsp:cNvSpPr/>
      </dsp:nvSpPr>
      <dsp:spPr>
        <a:xfrm>
          <a:off x="1546759" y="1395404"/>
          <a:ext cx="534659" cy="337546"/>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331B53B-B5D7-4851-9C97-35DE49D98E59}">
      <dsp:nvSpPr>
        <dsp:cNvPr id="0" name=""/>
        <dsp:cNvSpPr/>
      </dsp:nvSpPr>
      <dsp:spPr>
        <a:xfrm>
          <a:off x="1546759" y="1395404"/>
          <a:ext cx="534659" cy="337546"/>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8F1E9A2-D534-4206-B0EE-309CE10C6B43}">
      <dsp:nvSpPr>
        <dsp:cNvPr id="0" name=""/>
        <dsp:cNvSpPr/>
      </dsp:nvSpPr>
      <dsp:spPr>
        <a:xfrm>
          <a:off x="1279429" y="1456162"/>
          <a:ext cx="1069319" cy="21602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Estabilidad</a:t>
          </a:r>
          <a:endParaRPr lang="es-ES" sz="1100" kern="1200" dirty="0"/>
        </a:p>
      </dsp:txBody>
      <dsp:txXfrm>
        <a:off x="1279429" y="1456162"/>
        <a:ext cx="1069319" cy="216029"/>
      </dsp:txXfrm>
    </dsp:sp>
    <dsp:sp modelId="{CB5C83FD-E2A0-4FE9-8384-0CE8DD2E3E29}">
      <dsp:nvSpPr>
        <dsp:cNvPr id="0" name=""/>
        <dsp:cNvSpPr/>
      </dsp:nvSpPr>
      <dsp:spPr>
        <a:xfrm>
          <a:off x="2840635" y="1395404"/>
          <a:ext cx="534659" cy="337546"/>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9582E1-1873-4719-BAF5-85E0C8E2FB2C}">
      <dsp:nvSpPr>
        <dsp:cNvPr id="0" name=""/>
        <dsp:cNvSpPr/>
      </dsp:nvSpPr>
      <dsp:spPr>
        <a:xfrm>
          <a:off x="2840635" y="1395404"/>
          <a:ext cx="534659" cy="337546"/>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6B02BB-BD28-476C-AAE1-198DDC114C41}">
      <dsp:nvSpPr>
        <dsp:cNvPr id="0" name=""/>
        <dsp:cNvSpPr/>
      </dsp:nvSpPr>
      <dsp:spPr>
        <a:xfrm>
          <a:off x="2573305" y="1456162"/>
          <a:ext cx="1069319" cy="21602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Cohesión</a:t>
          </a:r>
          <a:endParaRPr lang="es-ES" sz="1100" kern="1200" dirty="0"/>
        </a:p>
      </dsp:txBody>
      <dsp:txXfrm>
        <a:off x="2573305" y="1456162"/>
        <a:ext cx="1069319" cy="2160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8">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5">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7">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963A18E5-A0D9-4DE9-8175-4714BA954D78}" type="datetimeFigureOut">
              <a:rPr lang="es-CO" altLang="es-CO"/>
              <a:pPr>
                <a:defRPr/>
              </a:pPr>
              <a:t>14/08/2018</a:t>
            </a:fld>
            <a:endParaRPr lang="es-CO" alt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s-CO" noProof="0"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prstTxWarp prst="textNoShape">
              <a:avLst/>
            </a:prstTxWarp>
          </a:bodyPr>
          <a:lstStyle/>
          <a:p>
            <a:pPr lvl="0"/>
            <a:r>
              <a:rPr lang="es-ES" altLang="es-CO" noProof="0" smtClean="0"/>
              <a:t>Editar el estilo de texto del patrón</a:t>
            </a:r>
          </a:p>
          <a:p>
            <a:pPr lvl="1"/>
            <a:r>
              <a:rPr lang="es-ES" altLang="es-CO" noProof="0" smtClean="0"/>
              <a:t>Segundo nivel</a:t>
            </a:r>
          </a:p>
          <a:p>
            <a:pPr lvl="2"/>
            <a:r>
              <a:rPr lang="es-ES" altLang="es-CO" noProof="0" smtClean="0"/>
              <a:t>Tercer nivel</a:t>
            </a:r>
          </a:p>
          <a:p>
            <a:pPr lvl="3"/>
            <a:r>
              <a:rPr lang="es-ES" altLang="es-CO" noProof="0" smtClean="0"/>
              <a:t>Cuarto nivel</a:t>
            </a:r>
          </a:p>
          <a:p>
            <a:pPr lvl="4"/>
            <a:r>
              <a:rPr lang="es-ES" altLang="es-CO" noProof="0" smtClean="0"/>
              <a:t>Quinto nivel</a:t>
            </a:r>
            <a:endParaRPr lang="es-CO" altLang="es-CO" noProof="0" smtClean="0"/>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FC71C11-CB1F-4293-8B42-28E21BCA906D}" type="slidenum">
              <a:rPr lang="es-CO" altLang="es-CO"/>
              <a:pPr>
                <a:defRPr/>
              </a:pPr>
              <a:t>‹Nº›</a:t>
            </a:fld>
            <a:endParaRPr lang="es-CO" altLang="es-CO"/>
          </a:p>
        </p:txBody>
      </p:sp>
    </p:spTree>
    <p:extLst>
      <p:ext uri="{BB962C8B-B14F-4D97-AF65-F5344CB8AC3E}">
        <p14:creationId xmlns:p14="http://schemas.microsoft.com/office/powerpoint/2010/main" val="23548729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Imagen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1524000" y="3248029"/>
            <a:ext cx="9144000" cy="1663447"/>
          </a:xfrm>
        </p:spPr>
        <p:txBody>
          <a:bodyPr>
            <a:normAutofit/>
          </a:bodyPr>
          <a:lstStyle>
            <a:lvl1pPr algn="ctr">
              <a:defRPr sz="4000" b="1">
                <a:solidFill>
                  <a:srgbClr val="AD3333"/>
                </a:solidFill>
                <a:latin typeface="+mn-lt"/>
              </a:defRPr>
            </a:lvl1pPr>
          </a:lstStyle>
          <a:p>
            <a:r>
              <a:rPr lang="es-ES" dirty="0" smtClean="0"/>
              <a:t>Haga clic para modificar el estilo de título del patrón</a:t>
            </a:r>
            <a:endParaRPr lang="es-CO" dirty="0"/>
          </a:p>
        </p:txBody>
      </p:sp>
      <p:sp>
        <p:nvSpPr>
          <p:cNvPr id="3" name="Subtítulo 2"/>
          <p:cNvSpPr>
            <a:spLocks noGrp="1"/>
          </p:cNvSpPr>
          <p:nvPr>
            <p:ph type="subTitle" idx="1"/>
          </p:nvPr>
        </p:nvSpPr>
        <p:spPr>
          <a:xfrm>
            <a:off x="1524000" y="5093294"/>
            <a:ext cx="9144000" cy="1010540"/>
          </a:xfrm>
        </p:spPr>
        <p:txBody>
          <a:bodyPr/>
          <a:lstStyle>
            <a:lvl1pPr marL="0" indent="0" algn="ctr">
              <a:buNone/>
              <a:defRPr sz="24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smtClean="0"/>
              <a:t>Haga clic para editar el estilo de subtítulo del patrón</a:t>
            </a:r>
            <a:endParaRPr lang="es-CO" dirty="0"/>
          </a:p>
        </p:txBody>
      </p:sp>
    </p:spTree>
    <p:extLst>
      <p:ext uri="{BB962C8B-B14F-4D97-AF65-F5344CB8AC3E}">
        <p14:creationId xmlns:p14="http://schemas.microsoft.com/office/powerpoint/2010/main" val="322012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lvl1pPr>
              <a:defRPr/>
            </a:lvl1pPr>
          </a:lstStyle>
          <a:p>
            <a:pPr>
              <a:defRPr/>
            </a:pPr>
            <a:fld id="{DB2DA6CB-D3E4-4B23-BD2C-29898E8E8D0A}" type="datetimeFigureOut">
              <a:rPr lang="es-CO" altLang="es-CO"/>
              <a:pPr>
                <a:defRPr/>
              </a:pPr>
              <a:t>14/08/2018</a:t>
            </a:fld>
            <a:endParaRPr lang="es-CO" altLang="es-CO"/>
          </a:p>
        </p:txBody>
      </p:sp>
      <p:sp>
        <p:nvSpPr>
          <p:cNvPr id="5" name="Marcador de pie de página 4"/>
          <p:cNvSpPr>
            <a:spLocks noGrp="1"/>
          </p:cNvSpPr>
          <p:nvPr>
            <p:ph type="ftr" sz="quarter" idx="11"/>
          </p:nvPr>
        </p:nvSpPr>
        <p:spPr/>
        <p:txBody>
          <a:bodyPr/>
          <a:lstStyle>
            <a:lvl1pPr>
              <a:defRPr/>
            </a:lvl1pPr>
          </a:lstStyle>
          <a:p>
            <a:pPr>
              <a:defRPr/>
            </a:pPr>
            <a:endParaRPr lang="es-CO"/>
          </a:p>
        </p:txBody>
      </p:sp>
      <p:sp>
        <p:nvSpPr>
          <p:cNvPr id="6" name="Marcador de número de diapositiva 5"/>
          <p:cNvSpPr>
            <a:spLocks noGrp="1"/>
          </p:cNvSpPr>
          <p:nvPr>
            <p:ph type="sldNum" sz="quarter" idx="12"/>
          </p:nvPr>
        </p:nvSpPr>
        <p:spPr/>
        <p:txBody>
          <a:bodyPr/>
          <a:lstStyle>
            <a:lvl1pPr>
              <a:defRPr/>
            </a:lvl1pPr>
          </a:lstStyle>
          <a:p>
            <a:pPr>
              <a:defRPr/>
            </a:pPr>
            <a:fld id="{F9ED8EA2-5042-4875-A37A-6744D37E4262}" type="slidenum">
              <a:rPr lang="es-CO" altLang="es-CO"/>
              <a:pPr>
                <a:defRPr/>
              </a:pPr>
              <a:t>‹Nº›</a:t>
            </a:fld>
            <a:endParaRPr lang="es-CO" altLang="es-CO"/>
          </a:p>
        </p:txBody>
      </p:sp>
    </p:spTree>
    <p:extLst>
      <p:ext uri="{BB962C8B-B14F-4D97-AF65-F5344CB8AC3E}">
        <p14:creationId xmlns:p14="http://schemas.microsoft.com/office/powerpoint/2010/main" val="2943602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2"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2"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lvl1pPr>
              <a:defRPr/>
            </a:lvl1pPr>
          </a:lstStyle>
          <a:p>
            <a:pPr>
              <a:defRPr/>
            </a:pPr>
            <a:fld id="{4A97366A-F3A6-4CC4-B840-9EDE02E74CD2}" type="datetimeFigureOut">
              <a:rPr lang="es-CO" altLang="es-CO"/>
              <a:pPr>
                <a:defRPr/>
              </a:pPr>
              <a:t>14/08/2018</a:t>
            </a:fld>
            <a:endParaRPr lang="es-CO" altLang="es-CO"/>
          </a:p>
        </p:txBody>
      </p:sp>
      <p:sp>
        <p:nvSpPr>
          <p:cNvPr id="5" name="Marcador de pie de página 4"/>
          <p:cNvSpPr>
            <a:spLocks noGrp="1"/>
          </p:cNvSpPr>
          <p:nvPr>
            <p:ph type="ftr" sz="quarter" idx="11"/>
          </p:nvPr>
        </p:nvSpPr>
        <p:spPr/>
        <p:txBody>
          <a:bodyPr/>
          <a:lstStyle>
            <a:lvl1pPr>
              <a:defRPr/>
            </a:lvl1pPr>
          </a:lstStyle>
          <a:p>
            <a:pPr>
              <a:defRPr/>
            </a:pPr>
            <a:endParaRPr lang="es-CO"/>
          </a:p>
        </p:txBody>
      </p:sp>
      <p:sp>
        <p:nvSpPr>
          <p:cNvPr id="6" name="Marcador de número de diapositiva 5"/>
          <p:cNvSpPr>
            <a:spLocks noGrp="1"/>
          </p:cNvSpPr>
          <p:nvPr>
            <p:ph type="sldNum" sz="quarter" idx="12"/>
          </p:nvPr>
        </p:nvSpPr>
        <p:spPr/>
        <p:txBody>
          <a:bodyPr/>
          <a:lstStyle>
            <a:lvl1pPr>
              <a:defRPr/>
            </a:lvl1pPr>
          </a:lstStyle>
          <a:p>
            <a:pPr>
              <a:defRPr/>
            </a:pPr>
            <a:fld id="{CAFE0346-D625-4449-9F82-2DA76696FDB3}" type="slidenum">
              <a:rPr lang="es-CO" altLang="es-CO"/>
              <a:pPr>
                <a:defRPr/>
              </a:pPr>
              <a:t>‹Nº›</a:t>
            </a:fld>
            <a:endParaRPr lang="es-CO" altLang="es-CO"/>
          </a:p>
        </p:txBody>
      </p:sp>
    </p:spTree>
    <p:extLst>
      <p:ext uri="{BB962C8B-B14F-4D97-AF65-F5344CB8AC3E}">
        <p14:creationId xmlns:p14="http://schemas.microsoft.com/office/powerpoint/2010/main" val="2791796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Imagen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hasCustomPrompt="1"/>
          </p:nvPr>
        </p:nvSpPr>
        <p:spPr>
          <a:xfrm>
            <a:off x="205811" y="160027"/>
            <a:ext cx="10515600" cy="984562"/>
          </a:xfrm>
        </p:spPr>
        <p:txBody>
          <a:bodyPr anchor="t">
            <a:normAutofit/>
          </a:bodyPr>
          <a:lstStyle>
            <a:lvl1pPr>
              <a:defRPr sz="2800" b="1">
                <a:solidFill>
                  <a:srgbClr val="AD3333"/>
                </a:solidFill>
                <a:latin typeface="Calibri" panose="020F0502020204030204" pitchFamily="34" charset="0"/>
              </a:defRPr>
            </a:lvl1pPr>
          </a:lstStyle>
          <a:p>
            <a:r>
              <a:rPr lang="es-ES" dirty="0" smtClean="0"/>
              <a:t>HAGA CLIC PARA MODIFICAR EL ESTILO DE TÍTULO DEL PATRÓN</a:t>
            </a:r>
            <a:endParaRPr lang="es-CO" dirty="0"/>
          </a:p>
        </p:txBody>
      </p:sp>
      <p:sp>
        <p:nvSpPr>
          <p:cNvPr id="3" name="Marcador de contenido 2"/>
          <p:cNvSpPr>
            <a:spLocks noGrp="1"/>
          </p:cNvSpPr>
          <p:nvPr>
            <p:ph idx="1"/>
          </p:nvPr>
        </p:nvSpPr>
        <p:spPr>
          <a:xfrm>
            <a:off x="633415" y="1304617"/>
            <a:ext cx="10925175" cy="5036362"/>
          </a:xfrm>
        </p:spPr>
        <p:txBody>
          <a:bodyPr>
            <a:normAutofit/>
          </a:bodyPr>
          <a:lstStyle>
            <a:lvl1pPr marL="0" indent="0">
              <a:buNone/>
              <a:defRPr/>
            </a:lvl1pPr>
          </a:lstStyle>
          <a:p>
            <a:pPr lvl="0"/>
            <a:r>
              <a:rPr lang="es-ES" dirty="0" smtClean="0"/>
              <a:t>Editar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O" dirty="0"/>
          </a:p>
        </p:txBody>
      </p:sp>
    </p:spTree>
    <p:extLst>
      <p:ext uri="{BB962C8B-B14F-4D97-AF65-F5344CB8AC3E}">
        <p14:creationId xmlns:p14="http://schemas.microsoft.com/office/powerpoint/2010/main" val="115635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49"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49"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lvl1pPr>
              <a:defRPr/>
            </a:lvl1pPr>
          </a:lstStyle>
          <a:p>
            <a:pPr>
              <a:defRPr/>
            </a:pPr>
            <a:fld id="{B41C16E0-D039-44C8-8192-BDED2ABD827A}" type="datetimeFigureOut">
              <a:rPr lang="es-CO" altLang="es-CO"/>
              <a:pPr>
                <a:defRPr/>
              </a:pPr>
              <a:t>14/08/2018</a:t>
            </a:fld>
            <a:endParaRPr lang="es-CO" altLang="es-CO"/>
          </a:p>
        </p:txBody>
      </p:sp>
      <p:sp>
        <p:nvSpPr>
          <p:cNvPr id="5" name="Marcador de pie de página 4"/>
          <p:cNvSpPr>
            <a:spLocks noGrp="1"/>
          </p:cNvSpPr>
          <p:nvPr>
            <p:ph type="ftr" sz="quarter" idx="11"/>
          </p:nvPr>
        </p:nvSpPr>
        <p:spPr/>
        <p:txBody>
          <a:bodyPr/>
          <a:lstStyle>
            <a:lvl1pPr>
              <a:defRPr/>
            </a:lvl1pPr>
          </a:lstStyle>
          <a:p>
            <a:pPr>
              <a:defRPr/>
            </a:pPr>
            <a:endParaRPr lang="es-CO"/>
          </a:p>
        </p:txBody>
      </p:sp>
      <p:sp>
        <p:nvSpPr>
          <p:cNvPr id="6" name="Marcador de número de diapositiva 5"/>
          <p:cNvSpPr>
            <a:spLocks noGrp="1"/>
          </p:cNvSpPr>
          <p:nvPr>
            <p:ph type="sldNum" sz="quarter" idx="12"/>
          </p:nvPr>
        </p:nvSpPr>
        <p:spPr/>
        <p:txBody>
          <a:bodyPr/>
          <a:lstStyle>
            <a:lvl1pPr>
              <a:defRPr/>
            </a:lvl1pPr>
          </a:lstStyle>
          <a:p>
            <a:pPr>
              <a:defRPr/>
            </a:pPr>
            <a:fld id="{BC3F9D22-3D66-4249-AA17-FD6741AF4098}" type="slidenum">
              <a:rPr lang="es-CO" altLang="es-CO"/>
              <a:pPr>
                <a:defRPr/>
              </a:pPr>
              <a:t>‹Nº›</a:t>
            </a:fld>
            <a:endParaRPr lang="es-CO" altLang="es-CO"/>
          </a:p>
        </p:txBody>
      </p:sp>
    </p:spTree>
    <p:extLst>
      <p:ext uri="{BB962C8B-B14F-4D97-AF65-F5344CB8AC3E}">
        <p14:creationId xmlns:p14="http://schemas.microsoft.com/office/powerpoint/2010/main" val="3174218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3"/>
          <p:cNvSpPr>
            <a:spLocks noGrp="1"/>
          </p:cNvSpPr>
          <p:nvPr>
            <p:ph type="dt" sz="half" idx="10"/>
          </p:nvPr>
        </p:nvSpPr>
        <p:spPr/>
        <p:txBody>
          <a:bodyPr/>
          <a:lstStyle>
            <a:lvl1pPr>
              <a:defRPr/>
            </a:lvl1pPr>
          </a:lstStyle>
          <a:p>
            <a:pPr>
              <a:defRPr/>
            </a:pPr>
            <a:fld id="{87100998-559D-4EBD-9347-6656379B4AEC}" type="datetimeFigureOut">
              <a:rPr lang="es-CO" altLang="es-CO"/>
              <a:pPr>
                <a:defRPr/>
              </a:pPr>
              <a:t>14/08/2018</a:t>
            </a:fld>
            <a:endParaRPr lang="es-CO" altLang="es-CO"/>
          </a:p>
        </p:txBody>
      </p:sp>
      <p:sp>
        <p:nvSpPr>
          <p:cNvPr id="6" name="Marcador de pie de página 4"/>
          <p:cNvSpPr>
            <a:spLocks noGrp="1"/>
          </p:cNvSpPr>
          <p:nvPr>
            <p:ph type="ftr" sz="quarter" idx="11"/>
          </p:nvPr>
        </p:nvSpPr>
        <p:spPr/>
        <p:txBody>
          <a:bodyPr/>
          <a:lstStyle>
            <a:lvl1pPr>
              <a:defRPr/>
            </a:lvl1pPr>
          </a:lstStyle>
          <a:p>
            <a:pPr>
              <a:defRPr/>
            </a:pPr>
            <a:endParaRPr lang="es-CO"/>
          </a:p>
        </p:txBody>
      </p:sp>
      <p:sp>
        <p:nvSpPr>
          <p:cNvPr id="7" name="Marcador de número de diapositiva 5"/>
          <p:cNvSpPr>
            <a:spLocks noGrp="1"/>
          </p:cNvSpPr>
          <p:nvPr>
            <p:ph type="sldNum" sz="quarter" idx="12"/>
          </p:nvPr>
        </p:nvSpPr>
        <p:spPr/>
        <p:txBody>
          <a:bodyPr/>
          <a:lstStyle>
            <a:lvl1pPr>
              <a:defRPr/>
            </a:lvl1pPr>
          </a:lstStyle>
          <a:p>
            <a:pPr>
              <a:defRPr/>
            </a:pPr>
            <a:fld id="{4DC1419D-0432-4585-A706-2226F93876C0}" type="slidenum">
              <a:rPr lang="es-CO" altLang="es-CO"/>
              <a:pPr>
                <a:defRPr/>
              </a:pPr>
              <a:t>‹Nº›</a:t>
            </a:fld>
            <a:endParaRPr lang="es-CO" altLang="es-CO"/>
          </a:p>
        </p:txBody>
      </p:sp>
    </p:spTree>
    <p:extLst>
      <p:ext uri="{BB962C8B-B14F-4D97-AF65-F5344CB8AC3E}">
        <p14:creationId xmlns:p14="http://schemas.microsoft.com/office/powerpoint/2010/main" val="372170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6"/>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9"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2"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3"/>
          <p:cNvSpPr>
            <a:spLocks noGrp="1"/>
          </p:cNvSpPr>
          <p:nvPr>
            <p:ph type="dt" sz="half" idx="10"/>
          </p:nvPr>
        </p:nvSpPr>
        <p:spPr/>
        <p:txBody>
          <a:bodyPr/>
          <a:lstStyle>
            <a:lvl1pPr>
              <a:defRPr/>
            </a:lvl1pPr>
          </a:lstStyle>
          <a:p>
            <a:pPr>
              <a:defRPr/>
            </a:pPr>
            <a:fld id="{CF0ECEDC-06ED-4C7C-9B03-83046E1325F6}" type="datetimeFigureOut">
              <a:rPr lang="es-CO" altLang="es-CO"/>
              <a:pPr>
                <a:defRPr/>
              </a:pPr>
              <a:t>14/08/2018</a:t>
            </a:fld>
            <a:endParaRPr lang="es-CO" altLang="es-CO"/>
          </a:p>
        </p:txBody>
      </p:sp>
      <p:sp>
        <p:nvSpPr>
          <p:cNvPr id="8" name="Marcador de pie de página 4"/>
          <p:cNvSpPr>
            <a:spLocks noGrp="1"/>
          </p:cNvSpPr>
          <p:nvPr>
            <p:ph type="ftr" sz="quarter" idx="11"/>
          </p:nvPr>
        </p:nvSpPr>
        <p:spPr/>
        <p:txBody>
          <a:bodyPr/>
          <a:lstStyle>
            <a:lvl1pPr>
              <a:defRPr/>
            </a:lvl1pPr>
          </a:lstStyle>
          <a:p>
            <a:pPr>
              <a:defRPr/>
            </a:pPr>
            <a:endParaRPr lang="es-CO"/>
          </a:p>
        </p:txBody>
      </p:sp>
      <p:sp>
        <p:nvSpPr>
          <p:cNvPr id="9" name="Marcador de número de diapositiva 5"/>
          <p:cNvSpPr>
            <a:spLocks noGrp="1"/>
          </p:cNvSpPr>
          <p:nvPr>
            <p:ph type="sldNum" sz="quarter" idx="12"/>
          </p:nvPr>
        </p:nvSpPr>
        <p:spPr/>
        <p:txBody>
          <a:bodyPr/>
          <a:lstStyle>
            <a:lvl1pPr>
              <a:defRPr/>
            </a:lvl1pPr>
          </a:lstStyle>
          <a:p>
            <a:pPr>
              <a:defRPr/>
            </a:pPr>
            <a:fld id="{AE470616-2E74-471E-AAEF-A4D337523D7F}" type="slidenum">
              <a:rPr lang="es-CO" altLang="es-CO"/>
              <a:pPr>
                <a:defRPr/>
              </a:pPr>
              <a:t>‹Nº›</a:t>
            </a:fld>
            <a:endParaRPr lang="es-CO" altLang="es-CO"/>
          </a:p>
        </p:txBody>
      </p:sp>
    </p:spTree>
    <p:extLst>
      <p:ext uri="{BB962C8B-B14F-4D97-AF65-F5344CB8AC3E}">
        <p14:creationId xmlns:p14="http://schemas.microsoft.com/office/powerpoint/2010/main" val="2989303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3"/>
          <p:cNvSpPr>
            <a:spLocks noGrp="1"/>
          </p:cNvSpPr>
          <p:nvPr>
            <p:ph type="dt" sz="half" idx="10"/>
          </p:nvPr>
        </p:nvSpPr>
        <p:spPr/>
        <p:txBody>
          <a:bodyPr/>
          <a:lstStyle>
            <a:lvl1pPr>
              <a:defRPr/>
            </a:lvl1pPr>
          </a:lstStyle>
          <a:p>
            <a:pPr>
              <a:defRPr/>
            </a:pPr>
            <a:fld id="{9FBF25C1-17BB-4366-890E-F326F3BED209}" type="datetimeFigureOut">
              <a:rPr lang="es-CO" altLang="es-CO"/>
              <a:pPr>
                <a:defRPr/>
              </a:pPr>
              <a:t>14/08/2018</a:t>
            </a:fld>
            <a:endParaRPr lang="es-CO" altLang="es-CO"/>
          </a:p>
        </p:txBody>
      </p:sp>
      <p:sp>
        <p:nvSpPr>
          <p:cNvPr id="4" name="Marcador de pie de página 4"/>
          <p:cNvSpPr>
            <a:spLocks noGrp="1"/>
          </p:cNvSpPr>
          <p:nvPr>
            <p:ph type="ftr" sz="quarter" idx="11"/>
          </p:nvPr>
        </p:nvSpPr>
        <p:spPr/>
        <p:txBody>
          <a:bodyPr/>
          <a:lstStyle>
            <a:lvl1pPr>
              <a:defRPr/>
            </a:lvl1pPr>
          </a:lstStyle>
          <a:p>
            <a:pPr>
              <a:defRPr/>
            </a:pPr>
            <a:endParaRPr lang="es-CO"/>
          </a:p>
        </p:txBody>
      </p:sp>
      <p:sp>
        <p:nvSpPr>
          <p:cNvPr id="5" name="Marcador de número de diapositiva 5"/>
          <p:cNvSpPr>
            <a:spLocks noGrp="1"/>
          </p:cNvSpPr>
          <p:nvPr>
            <p:ph type="sldNum" sz="quarter" idx="12"/>
          </p:nvPr>
        </p:nvSpPr>
        <p:spPr/>
        <p:txBody>
          <a:bodyPr/>
          <a:lstStyle>
            <a:lvl1pPr>
              <a:defRPr/>
            </a:lvl1pPr>
          </a:lstStyle>
          <a:p>
            <a:pPr>
              <a:defRPr/>
            </a:pPr>
            <a:fld id="{2AFE7D14-50C1-4B66-A5F4-D9657C158CA5}" type="slidenum">
              <a:rPr lang="es-CO" altLang="es-CO"/>
              <a:pPr>
                <a:defRPr/>
              </a:pPr>
              <a:t>‹Nº›</a:t>
            </a:fld>
            <a:endParaRPr lang="es-CO" altLang="es-CO"/>
          </a:p>
        </p:txBody>
      </p:sp>
    </p:spTree>
    <p:extLst>
      <p:ext uri="{BB962C8B-B14F-4D97-AF65-F5344CB8AC3E}">
        <p14:creationId xmlns:p14="http://schemas.microsoft.com/office/powerpoint/2010/main" val="1048338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48757D64-DD1B-42F4-B917-98FA35DFC54B}" type="datetimeFigureOut">
              <a:rPr lang="es-CO" altLang="es-CO"/>
              <a:pPr>
                <a:defRPr/>
              </a:pPr>
              <a:t>14/08/2018</a:t>
            </a:fld>
            <a:endParaRPr lang="es-CO" altLang="es-CO"/>
          </a:p>
        </p:txBody>
      </p:sp>
      <p:sp>
        <p:nvSpPr>
          <p:cNvPr id="3" name="Marcador de pie de página 4"/>
          <p:cNvSpPr>
            <a:spLocks noGrp="1"/>
          </p:cNvSpPr>
          <p:nvPr>
            <p:ph type="ftr" sz="quarter" idx="11"/>
          </p:nvPr>
        </p:nvSpPr>
        <p:spPr/>
        <p:txBody>
          <a:bodyPr/>
          <a:lstStyle>
            <a:lvl1pPr>
              <a:defRPr/>
            </a:lvl1pPr>
          </a:lstStyle>
          <a:p>
            <a:pPr>
              <a:defRPr/>
            </a:pPr>
            <a:endParaRPr lang="es-CO"/>
          </a:p>
        </p:txBody>
      </p:sp>
      <p:sp>
        <p:nvSpPr>
          <p:cNvPr id="4" name="Marcador de número de diapositiva 5"/>
          <p:cNvSpPr>
            <a:spLocks noGrp="1"/>
          </p:cNvSpPr>
          <p:nvPr>
            <p:ph type="sldNum" sz="quarter" idx="12"/>
          </p:nvPr>
        </p:nvSpPr>
        <p:spPr/>
        <p:txBody>
          <a:bodyPr/>
          <a:lstStyle>
            <a:lvl1pPr>
              <a:defRPr/>
            </a:lvl1pPr>
          </a:lstStyle>
          <a:p>
            <a:pPr>
              <a:defRPr/>
            </a:pPr>
            <a:fld id="{77ED76F5-E7E0-4616-81B9-CA5B9100DBF2}" type="slidenum">
              <a:rPr lang="es-CO" altLang="es-CO"/>
              <a:pPr>
                <a:defRPr/>
              </a:pPr>
              <a:t>‹Nº›</a:t>
            </a:fld>
            <a:endParaRPr lang="es-CO" altLang="es-CO"/>
          </a:p>
        </p:txBody>
      </p:sp>
    </p:spTree>
    <p:extLst>
      <p:ext uri="{BB962C8B-B14F-4D97-AF65-F5344CB8AC3E}">
        <p14:creationId xmlns:p14="http://schemas.microsoft.com/office/powerpoint/2010/main" val="3910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3"/>
          <p:cNvSpPr>
            <a:spLocks noGrp="1"/>
          </p:cNvSpPr>
          <p:nvPr>
            <p:ph type="dt" sz="half" idx="10"/>
          </p:nvPr>
        </p:nvSpPr>
        <p:spPr/>
        <p:txBody>
          <a:bodyPr/>
          <a:lstStyle>
            <a:lvl1pPr>
              <a:defRPr/>
            </a:lvl1pPr>
          </a:lstStyle>
          <a:p>
            <a:pPr>
              <a:defRPr/>
            </a:pPr>
            <a:fld id="{D3D9A324-A69E-4F9E-8265-9E809888D80A}" type="datetimeFigureOut">
              <a:rPr lang="es-CO" altLang="es-CO"/>
              <a:pPr>
                <a:defRPr/>
              </a:pPr>
              <a:t>14/08/2018</a:t>
            </a:fld>
            <a:endParaRPr lang="es-CO" altLang="es-CO"/>
          </a:p>
        </p:txBody>
      </p:sp>
      <p:sp>
        <p:nvSpPr>
          <p:cNvPr id="6" name="Marcador de pie de página 4"/>
          <p:cNvSpPr>
            <a:spLocks noGrp="1"/>
          </p:cNvSpPr>
          <p:nvPr>
            <p:ph type="ftr" sz="quarter" idx="11"/>
          </p:nvPr>
        </p:nvSpPr>
        <p:spPr/>
        <p:txBody>
          <a:bodyPr/>
          <a:lstStyle>
            <a:lvl1pPr>
              <a:defRPr/>
            </a:lvl1pPr>
          </a:lstStyle>
          <a:p>
            <a:pPr>
              <a:defRPr/>
            </a:pPr>
            <a:endParaRPr lang="es-CO"/>
          </a:p>
        </p:txBody>
      </p:sp>
      <p:sp>
        <p:nvSpPr>
          <p:cNvPr id="7" name="Marcador de número de diapositiva 5"/>
          <p:cNvSpPr>
            <a:spLocks noGrp="1"/>
          </p:cNvSpPr>
          <p:nvPr>
            <p:ph type="sldNum" sz="quarter" idx="12"/>
          </p:nvPr>
        </p:nvSpPr>
        <p:spPr/>
        <p:txBody>
          <a:bodyPr/>
          <a:lstStyle>
            <a:lvl1pPr>
              <a:defRPr/>
            </a:lvl1pPr>
          </a:lstStyle>
          <a:p>
            <a:pPr>
              <a:defRPr/>
            </a:pPr>
            <a:fld id="{156040C8-FB79-4E6D-A221-B9C004F27102}" type="slidenum">
              <a:rPr lang="es-CO" altLang="es-CO"/>
              <a:pPr>
                <a:defRPr/>
              </a:pPr>
              <a:t>‹Nº›</a:t>
            </a:fld>
            <a:endParaRPr lang="es-CO" altLang="es-CO"/>
          </a:p>
        </p:txBody>
      </p:sp>
    </p:spTree>
    <p:extLst>
      <p:ext uri="{BB962C8B-B14F-4D97-AF65-F5344CB8AC3E}">
        <p14:creationId xmlns:p14="http://schemas.microsoft.com/office/powerpoint/2010/main" val="229488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O" noProof="0"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3"/>
          <p:cNvSpPr>
            <a:spLocks noGrp="1"/>
          </p:cNvSpPr>
          <p:nvPr>
            <p:ph type="dt" sz="half" idx="10"/>
          </p:nvPr>
        </p:nvSpPr>
        <p:spPr/>
        <p:txBody>
          <a:bodyPr/>
          <a:lstStyle>
            <a:lvl1pPr>
              <a:defRPr/>
            </a:lvl1pPr>
          </a:lstStyle>
          <a:p>
            <a:pPr>
              <a:defRPr/>
            </a:pPr>
            <a:fld id="{120B7F63-9348-4FED-9EED-D818C16FCE77}" type="datetimeFigureOut">
              <a:rPr lang="es-CO" altLang="es-CO"/>
              <a:pPr>
                <a:defRPr/>
              </a:pPr>
              <a:t>14/08/2018</a:t>
            </a:fld>
            <a:endParaRPr lang="es-CO" altLang="es-CO"/>
          </a:p>
        </p:txBody>
      </p:sp>
      <p:sp>
        <p:nvSpPr>
          <p:cNvPr id="6" name="Marcador de pie de página 4"/>
          <p:cNvSpPr>
            <a:spLocks noGrp="1"/>
          </p:cNvSpPr>
          <p:nvPr>
            <p:ph type="ftr" sz="quarter" idx="11"/>
          </p:nvPr>
        </p:nvSpPr>
        <p:spPr/>
        <p:txBody>
          <a:bodyPr/>
          <a:lstStyle>
            <a:lvl1pPr>
              <a:defRPr/>
            </a:lvl1pPr>
          </a:lstStyle>
          <a:p>
            <a:pPr>
              <a:defRPr/>
            </a:pPr>
            <a:endParaRPr lang="es-CO"/>
          </a:p>
        </p:txBody>
      </p:sp>
      <p:sp>
        <p:nvSpPr>
          <p:cNvPr id="7" name="Marcador de número de diapositiva 5"/>
          <p:cNvSpPr>
            <a:spLocks noGrp="1"/>
          </p:cNvSpPr>
          <p:nvPr>
            <p:ph type="sldNum" sz="quarter" idx="12"/>
          </p:nvPr>
        </p:nvSpPr>
        <p:spPr/>
        <p:txBody>
          <a:bodyPr/>
          <a:lstStyle>
            <a:lvl1pPr>
              <a:defRPr/>
            </a:lvl1pPr>
          </a:lstStyle>
          <a:p>
            <a:pPr>
              <a:defRPr/>
            </a:pPr>
            <a:fld id="{2B00772A-1E30-40C1-8DA4-4C4BD7994531}" type="slidenum">
              <a:rPr lang="es-CO" altLang="es-CO"/>
              <a:pPr>
                <a:defRPr/>
              </a:pPr>
              <a:t>‹Nº›</a:t>
            </a:fld>
            <a:endParaRPr lang="es-CO" altLang="es-CO"/>
          </a:p>
        </p:txBody>
      </p:sp>
    </p:spTree>
    <p:extLst>
      <p:ext uri="{BB962C8B-B14F-4D97-AF65-F5344CB8AC3E}">
        <p14:creationId xmlns:p14="http://schemas.microsoft.com/office/powerpoint/2010/main" val="365709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O" smtClean="0"/>
              <a:t>Haga clic para modificar el estilo de título del patrón</a:t>
            </a:r>
            <a:endParaRPr lang="es-CO" altLang="es-CO" smtClean="0"/>
          </a:p>
        </p:txBody>
      </p:sp>
      <p:sp>
        <p:nvSpPr>
          <p:cNvPr id="1027" name="Marcador de texto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O" smtClean="0"/>
              <a:t>Editar el estilo de texto del patrón</a:t>
            </a:r>
          </a:p>
          <a:p>
            <a:pPr lvl="1"/>
            <a:r>
              <a:rPr lang="es-ES" altLang="es-CO" smtClean="0"/>
              <a:t>Segundo nivel</a:t>
            </a:r>
          </a:p>
          <a:p>
            <a:pPr lvl="2"/>
            <a:r>
              <a:rPr lang="es-ES" altLang="es-CO" smtClean="0"/>
              <a:t>Tercer nivel</a:t>
            </a:r>
          </a:p>
          <a:p>
            <a:pPr lvl="3"/>
            <a:r>
              <a:rPr lang="es-ES" altLang="es-CO" smtClean="0"/>
              <a:t>Cuarto nivel</a:t>
            </a:r>
          </a:p>
          <a:p>
            <a:pPr lvl="4"/>
            <a:r>
              <a:rPr lang="es-ES" altLang="es-CO" smtClean="0"/>
              <a:t>Quinto nivel</a:t>
            </a:r>
            <a:endParaRPr lang="es-CO" altLang="es-CO" smtClean="0"/>
          </a:p>
        </p:txBody>
      </p:sp>
      <p:sp>
        <p:nvSpPr>
          <p:cNvPr id="4" name="Marcador de fecha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73F7A46F-03D8-4E44-98A7-21D921D8A9B6}" type="datetimeFigureOut">
              <a:rPr lang="es-CO" altLang="es-CO"/>
              <a:pPr>
                <a:defRPr/>
              </a:pPr>
              <a:t>14/08/2018</a:t>
            </a:fld>
            <a:endParaRPr lang="es-CO" alt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E5FBB4E2-C74A-4947-B3B8-AA5F80113A4E}" type="slidenum">
              <a:rPr lang="es-CO" altLang="es-CO"/>
              <a:pPr>
                <a:defRPr/>
              </a:pPr>
              <a:t>‹Nº›</a:t>
            </a:fld>
            <a:endParaRPr lang="es-CO" altLang="es-CO"/>
          </a:p>
        </p:txBody>
      </p:sp>
    </p:spTree>
  </p:cSld>
  <p:clrMap bg1="lt1" tx1="dk1" bg2="lt2" tx2="dk2" accent1="accent1" accent2="accent2" accent3="accent3" accent4="accent4" accent5="accent5" accent6="accent6" hlink="hlink" folHlink="folHlink"/>
  <p:sldLayoutIdLst>
    <p:sldLayoutId id="2147483996" r:id="rId1"/>
    <p:sldLayoutId id="2147483997"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S PGothic" panose="020B0600070205080204" pitchFamily="34" charset="-128"/>
          <a:cs typeface="+mj-cs"/>
        </a:defRPr>
      </a:lvl1pPr>
      <a:lvl2pPr algn="l" rtl="0" eaLnBrk="0" fontAlgn="base" hangingPunct="0">
        <a:lnSpc>
          <a:spcPct val="90000"/>
        </a:lnSpc>
        <a:spcBef>
          <a:spcPct val="0"/>
        </a:spcBef>
        <a:spcAft>
          <a:spcPct val="0"/>
        </a:spcAft>
        <a:defRPr sz="4400">
          <a:solidFill>
            <a:schemeClr val="tx1"/>
          </a:solidFill>
          <a:latin typeface="Calibri Light"/>
          <a:ea typeface="MS PGothic" panose="020B0600070205080204" pitchFamily="34" charset="-128"/>
        </a:defRPr>
      </a:lvl2pPr>
      <a:lvl3pPr algn="l" rtl="0" eaLnBrk="0" fontAlgn="base" hangingPunct="0">
        <a:lnSpc>
          <a:spcPct val="90000"/>
        </a:lnSpc>
        <a:spcBef>
          <a:spcPct val="0"/>
        </a:spcBef>
        <a:spcAft>
          <a:spcPct val="0"/>
        </a:spcAft>
        <a:defRPr sz="4400">
          <a:solidFill>
            <a:schemeClr val="tx1"/>
          </a:solidFill>
          <a:latin typeface="Calibri Light"/>
          <a:ea typeface="MS PGothic" panose="020B0600070205080204" pitchFamily="34" charset="-128"/>
        </a:defRPr>
      </a:lvl3pPr>
      <a:lvl4pPr algn="l" rtl="0" eaLnBrk="0" fontAlgn="base" hangingPunct="0">
        <a:lnSpc>
          <a:spcPct val="90000"/>
        </a:lnSpc>
        <a:spcBef>
          <a:spcPct val="0"/>
        </a:spcBef>
        <a:spcAft>
          <a:spcPct val="0"/>
        </a:spcAft>
        <a:defRPr sz="4400">
          <a:solidFill>
            <a:schemeClr val="tx1"/>
          </a:solidFill>
          <a:latin typeface="Calibri Light"/>
          <a:ea typeface="MS PGothic" panose="020B0600070205080204" pitchFamily="34" charset="-128"/>
        </a:defRPr>
      </a:lvl4pPr>
      <a:lvl5pPr algn="l" rtl="0" eaLnBrk="0" fontAlgn="base" hangingPunct="0">
        <a:lnSpc>
          <a:spcPct val="90000"/>
        </a:lnSpc>
        <a:spcBef>
          <a:spcPct val="0"/>
        </a:spcBef>
        <a:spcAft>
          <a:spcPct val="0"/>
        </a:spcAft>
        <a:defRPr sz="4400">
          <a:solidFill>
            <a:schemeClr val="tx1"/>
          </a:solidFill>
          <a:latin typeface="Calibri Light"/>
          <a:ea typeface="MS PGothic" panose="020B0600070205080204" pitchFamily="34" charset="-128"/>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3.xml"/><Relationship Id="rId7"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ítulo 1"/>
          <p:cNvSpPr>
            <a:spLocks noGrp="1"/>
          </p:cNvSpPr>
          <p:nvPr>
            <p:ph type="ctrTitle"/>
          </p:nvPr>
        </p:nvSpPr>
        <p:spPr>
          <a:xfrm>
            <a:off x="1548384" y="3089533"/>
            <a:ext cx="9144000" cy="1663447"/>
          </a:xfrm>
        </p:spPr>
        <p:txBody>
          <a:bodyPr>
            <a:normAutofit fontScale="90000"/>
          </a:bodyPr>
          <a:lstStyle/>
          <a:p>
            <a:r>
              <a:rPr lang="es-ES" altLang="es-CO" sz="3600" dirty="0"/>
              <a:t>RESPONSABILIDAD ORDENADOR DEL GASTO- SUPERVISORES E INTERVENTORES/ CONTRATO UNIVERSITARIO </a:t>
            </a:r>
            <a:br>
              <a:rPr lang="es-ES" altLang="es-CO" sz="3600" dirty="0"/>
            </a:br>
            <a:endParaRPr lang="es-CO" altLang="es-CO" sz="3600" dirty="0" smtClean="0"/>
          </a:p>
        </p:txBody>
      </p:sp>
      <p:sp>
        <p:nvSpPr>
          <p:cNvPr id="4" name="Subtítulo 3"/>
          <p:cNvSpPr>
            <a:spLocks noGrp="1"/>
          </p:cNvSpPr>
          <p:nvPr>
            <p:ph type="subTitle" idx="1"/>
          </p:nvPr>
        </p:nvSpPr>
        <p:spPr>
          <a:xfrm>
            <a:off x="1536192" y="4764110"/>
            <a:ext cx="9144000" cy="1010540"/>
          </a:xfrm>
        </p:spPr>
        <p:txBody>
          <a:bodyPr/>
          <a:lstStyle/>
          <a:p>
            <a:pPr eaLnBrk="1" hangingPunct="1">
              <a:lnSpc>
                <a:spcPct val="100000"/>
              </a:lnSpc>
            </a:pPr>
            <a:r>
              <a:rPr lang="es-ES" altLang="es-CO" b="1" dirty="0"/>
              <a:t>Control Interno Disciplinario</a:t>
            </a:r>
          </a:p>
          <a:p>
            <a:pPr eaLnBrk="1" hangingPunct="1">
              <a:lnSpc>
                <a:spcPct val="100000"/>
              </a:lnSpc>
            </a:pPr>
            <a:r>
              <a:rPr lang="es-ES" altLang="es-CO" b="1" dirty="0"/>
              <a:t>RUBÉN DARIO CAICEDO GÉLVES</a:t>
            </a:r>
          </a:p>
          <a:p>
            <a:pPr eaLnBrk="1" hangingPunct="1">
              <a:lnSpc>
                <a:spcPct val="100000"/>
              </a:lnSpc>
            </a:pPr>
            <a:r>
              <a:rPr lang="es-ES" altLang="es-CO" b="1" dirty="0" smtClean="0"/>
              <a:t>Director</a:t>
            </a:r>
          </a:p>
          <a:p>
            <a:pPr eaLnBrk="1" hangingPunct="1">
              <a:lnSpc>
                <a:spcPct val="100000"/>
              </a:lnSpc>
            </a:pPr>
            <a:r>
              <a:rPr lang="es-ES" altLang="es-CO" b="1" smtClean="0"/>
              <a:t>13/08/18</a:t>
            </a:r>
            <a:endParaRPr lang="es-ES" altLang="es-CO" b="1" dirty="0"/>
          </a:p>
          <a:p>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0195" y="294139"/>
            <a:ext cx="10515600" cy="984562"/>
          </a:xfrm>
        </p:spPr>
        <p:txBody>
          <a:bodyPr anchor="ctr"/>
          <a:lstStyle/>
          <a:p>
            <a:r>
              <a:rPr lang="es-ES" altLang="es-CO" dirty="0"/>
              <a:t>CRITERIOS DE DISTINCIÓN DEL CONTRATO ESTATAL</a:t>
            </a:r>
            <a:endParaRPr lang="es-CO" dirty="0"/>
          </a:p>
        </p:txBody>
      </p:sp>
      <p:sp>
        <p:nvSpPr>
          <p:cNvPr id="3" name="Marcador de contenido 2"/>
          <p:cNvSpPr>
            <a:spLocks noGrp="1"/>
          </p:cNvSpPr>
          <p:nvPr>
            <p:ph idx="1"/>
          </p:nvPr>
        </p:nvSpPr>
        <p:spPr>
          <a:xfrm>
            <a:off x="596839" y="1511881"/>
            <a:ext cx="10925175" cy="4584119"/>
          </a:xfrm>
        </p:spPr>
        <p:txBody>
          <a:bodyPr/>
          <a:lstStyle/>
          <a:p>
            <a:pPr eaLnBrk="1" hangingPunct="1">
              <a:lnSpc>
                <a:spcPct val="80000"/>
              </a:lnSpc>
            </a:pPr>
            <a:r>
              <a:rPr lang="es-CO" altLang="es-CO" dirty="0">
                <a:solidFill>
                  <a:srgbClr val="C00000"/>
                </a:solidFill>
              </a:rPr>
              <a:t>E) CRITERIO: PROCEDIMIENTO</a:t>
            </a:r>
          </a:p>
          <a:p>
            <a:pPr algn="just" eaLnBrk="1" hangingPunct="1">
              <a:lnSpc>
                <a:spcPct val="80000"/>
              </a:lnSpc>
            </a:pPr>
            <a:r>
              <a:rPr lang="es-CO" altLang="es-CO" dirty="0"/>
              <a:t>Nos encontraríamos frente a un contrato de la Administración si en el mismo se ha seguido un procedimiento especial administrativo de contratación, por ejemplo, la licitación.</a:t>
            </a:r>
          </a:p>
          <a:p>
            <a:pPr algn="just" eaLnBrk="1" hangingPunct="1">
              <a:lnSpc>
                <a:spcPct val="80000"/>
              </a:lnSpc>
            </a:pPr>
            <a:endParaRPr lang="es-CO" altLang="es-CO" sz="1600" dirty="0"/>
          </a:p>
          <a:p>
            <a:pPr eaLnBrk="1" hangingPunct="1">
              <a:lnSpc>
                <a:spcPct val="80000"/>
              </a:lnSpc>
            </a:pPr>
            <a:r>
              <a:rPr lang="es-CO" altLang="es-CO" dirty="0">
                <a:solidFill>
                  <a:srgbClr val="C00000"/>
                </a:solidFill>
              </a:rPr>
              <a:t>F) CRITERIO: FIN</a:t>
            </a:r>
          </a:p>
          <a:p>
            <a:pPr algn="just" eaLnBrk="1" hangingPunct="1">
              <a:lnSpc>
                <a:spcPct val="80000"/>
              </a:lnSpc>
            </a:pPr>
            <a:r>
              <a:rPr lang="es-CO" altLang="es-CO" dirty="0"/>
              <a:t>De acuerdo con el presente criterio de distinción nos encontraríamos frente a un contrato administrativo cuando en el mismo esté comprometido el</a:t>
            </a:r>
            <a:r>
              <a:rPr lang="es-CO" altLang="es-CO" dirty="0">
                <a:solidFill>
                  <a:srgbClr val="C00000"/>
                </a:solidFill>
              </a:rPr>
              <a:t> </a:t>
            </a:r>
            <a:r>
              <a:rPr lang="es-CO" altLang="es-CO" u="sng" dirty="0" smtClean="0">
                <a:solidFill>
                  <a:srgbClr val="C00000"/>
                </a:solidFill>
              </a:rPr>
              <a:t>interés</a:t>
            </a:r>
            <a:r>
              <a:rPr lang="es-CO" altLang="es-CO" dirty="0" smtClean="0"/>
              <a:t> </a:t>
            </a:r>
            <a:r>
              <a:rPr lang="es-CO" altLang="es-CO" u="sng" dirty="0" smtClean="0">
                <a:solidFill>
                  <a:srgbClr val="C00000"/>
                </a:solidFill>
              </a:rPr>
              <a:t>general</a:t>
            </a:r>
            <a:r>
              <a:rPr lang="es-CO" altLang="es-CO" u="sng" dirty="0">
                <a:solidFill>
                  <a:srgbClr val="C00000"/>
                </a:solidFill>
              </a:rPr>
              <a:t>.</a:t>
            </a:r>
            <a:endParaRPr lang="es-ES" altLang="es-CO" u="sng" dirty="0">
              <a:solidFill>
                <a:srgbClr val="C00000"/>
              </a:solidFill>
            </a:endParaRPr>
          </a:p>
          <a:p>
            <a:endParaRPr lang="es-CO" dirty="0"/>
          </a:p>
        </p:txBody>
      </p:sp>
    </p:spTree>
    <p:extLst>
      <p:ext uri="{BB962C8B-B14F-4D97-AF65-F5344CB8AC3E}">
        <p14:creationId xmlns:p14="http://schemas.microsoft.com/office/powerpoint/2010/main" val="3916228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7731" y="976891"/>
            <a:ext cx="10515600" cy="984562"/>
          </a:xfrm>
        </p:spPr>
        <p:txBody>
          <a:bodyPr anchor="ctr">
            <a:normAutofit/>
          </a:bodyPr>
          <a:lstStyle/>
          <a:p>
            <a:r>
              <a:rPr lang="es-CO" sz="3200" dirty="0"/>
              <a:t>G) CRITERIO: MATERIAL</a:t>
            </a:r>
          </a:p>
        </p:txBody>
      </p:sp>
      <p:sp>
        <p:nvSpPr>
          <p:cNvPr id="3" name="Marcador de contenido 2"/>
          <p:cNvSpPr>
            <a:spLocks noGrp="1"/>
          </p:cNvSpPr>
          <p:nvPr>
            <p:ph idx="1"/>
          </p:nvPr>
        </p:nvSpPr>
        <p:spPr>
          <a:xfrm>
            <a:off x="816295" y="2109289"/>
            <a:ext cx="10705145" cy="3535607"/>
          </a:xfrm>
        </p:spPr>
        <p:txBody>
          <a:bodyPr/>
          <a:lstStyle/>
          <a:p>
            <a:pPr algn="just"/>
            <a:r>
              <a:rPr lang="es-CO" dirty="0"/>
              <a:t>Los contratos administrativos se caracterizarían porque su </a:t>
            </a:r>
            <a:r>
              <a:rPr lang="es-CO" u="sng" dirty="0">
                <a:solidFill>
                  <a:srgbClr val="C00000"/>
                </a:solidFill>
              </a:rPr>
              <a:t>materia</a:t>
            </a:r>
            <a:r>
              <a:rPr lang="es-CO" dirty="0"/>
              <a:t> o sustancia sería diferente a la que constituye el resto de los contratos. Así sucedería en el </a:t>
            </a:r>
            <a:r>
              <a:rPr lang="es-CO" u="sng" dirty="0">
                <a:solidFill>
                  <a:srgbClr val="C00000"/>
                </a:solidFill>
              </a:rPr>
              <a:t>contrato de obra pública</a:t>
            </a:r>
            <a:r>
              <a:rPr lang="es-CO" dirty="0"/>
              <a:t>, pero no acontecería cuando la Administración celebra un contrato de arrendamiento para la casa -habitación de un funcionario.</a:t>
            </a:r>
          </a:p>
          <a:p>
            <a:endParaRPr lang="es-CO" dirty="0"/>
          </a:p>
        </p:txBody>
      </p:sp>
    </p:spTree>
    <p:extLst>
      <p:ext uri="{BB962C8B-B14F-4D97-AF65-F5344CB8AC3E}">
        <p14:creationId xmlns:p14="http://schemas.microsoft.com/office/powerpoint/2010/main" val="2097227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9923" y="574555"/>
            <a:ext cx="10515600" cy="984562"/>
          </a:xfrm>
        </p:spPr>
        <p:txBody>
          <a:bodyPr anchor="ctr">
            <a:normAutofit fontScale="90000"/>
          </a:bodyPr>
          <a:lstStyle/>
          <a:p>
            <a:r>
              <a:rPr lang="es-CO" b="0" dirty="0" smtClean="0"/>
              <a:t/>
            </a:r>
            <a:br>
              <a:rPr lang="es-CO" b="0" dirty="0" smtClean="0"/>
            </a:br>
            <a:r>
              <a:rPr lang="es-CO" sz="3100" dirty="0">
                <a:solidFill>
                  <a:srgbClr val="C00000"/>
                </a:solidFill>
                <a:latin typeface="+mn-lt"/>
                <a:cs typeface="+mn-cs"/>
              </a:rPr>
              <a:t>H) CRITERIO: HECHOS DEL PRÍNCIPE</a:t>
            </a:r>
            <a:br>
              <a:rPr lang="es-CO" sz="3100" dirty="0">
                <a:solidFill>
                  <a:srgbClr val="C00000"/>
                </a:solidFill>
                <a:latin typeface="+mn-lt"/>
                <a:cs typeface="+mn-cs"/>
              </a:rPr>
            </a:br>
            <a:endParaRPr lang="es-CO" sz="3100" dirty="0">
              <a:solidFill>
                <a:srgbClr val="C00000"/>
              </a:solidFill>
              <a:latin typeface="+mn-lt"/>
              <a:cs typeface="+mn-cs"/>
            </a:endParaRPr>
          </a:p>
        </p:txBody>
      </p:sp>
      <p:sp>
        <p:nvSpPr>
          <p:cNvPr id="3" name="Marcador de contenido 2"/>
          <p:cNvSpPr>
            <a:spLocks noGrp="1"/>
          </p:cNvSpPr>
          <p:nvPr>
            <p:ph idx="1"/>
          </p:nvPr>
        </p:nvSpPr>
        <p:spPr>
          <a:xfrm>
            <a:off x="743143" y="1621609"/>
            <a:ext cx="10925175" cy="4328087"/>
          </a:xfrm>
        </p:spPr>
        <p:txBody>
          <a:bodyPr/>
          <a:lstStyle/>
          <a:p>
            <a:pPr algn="just"/>
            <a:r>
              <a:rPr lang="es-CO" altLang="es-CO" dirty="0"/>
              <a:t>Esta doctrina va en relación a la voluntad de las partes que intervienen en un contrato en donde se acepta que </a:t>
            </a:r>
            <a:r>
              <a:rPr lang="es-CO" altLang="es-CO" dirty="0">
                <a:solidFill>
                  <a:srgbClr val="C00000"/>
                </a:solidFill>
              </a:rPr>
              <a:t>el Estado siempre está en ventaja jurídica respecto del contratante</a:t>
            </a:r>
            <a:r>
              <a:rPr lang="es-CO" altLang="es-CO" dirty="0"/>
              <a:t>, pues tiene facultad de </a:t>
            </a:r>
            <a:r>
              <a:rPr lang="es-CO" altLang="es-CO" dirty="0">
                <a:solidFill>
                  <a:srgbClr val="C00000"/>
                </a:solidFill>
              </a:rPr>
              <a:t>dejar sin efecto al contrato</a:t>
            </a:r>
            <a:r>
              <a:rPr lang="es-CO" altLang="es-CO" dirty="0"/>
              <a:t> administrativo en caso de su incumplimiento o en el supuesto de que las necesidades colectivas o el interés general así lo requieran, de </a:t>
            </a:r>
            <a:r>
              <a:rPr lang="es-CO" altLang="es-CO" dirty="0">
                <a:solidFill>
                  <a:srgbClr val="C00000"/>
                </a:solidFill>
              </a:rPr>
              <a:t>variar las condiciones y circunstancias del contrato </a:t>
            </a:r>
            <a:r>
              <a:rPr lang="es-CO" altLang="es-CO" dirty="0"/>
              <a:t>dentro de ciertos límites, de </a:t>
            </a:r>
            <a:r>
              <a:rPr lang="es-CO" altLang="es-CO" dirty="0">
                <a:solidFill>
                  <a:srgbClr val="C00000"/>
                </a:solidFill>
              </a:rPr>
              <a:t>variar la extensión de la obligación del contratante</a:t>
            </a:r>
            <a:r>
              <a:rPr lang="es-CO" altLang="es-CO" dirty="0"/>
              <a:t>, de </a:t>
            </a:r>
            <a:r>
              <a:rPr lang="es-CO" altLang="es-CO" dirty="0">
                <a:solidFill>
                  <a:srgbClr val="C00000"/>
                </a:solidFill>
              </a:rPr>
              <a:t>rescindir unilateralmente el contrato</a:t>
            </a:r>
            <a:r>
              <a:rPr lang="es-CO" altLang="es-CO" dirty="0"/>
              <a:t>, de ejecutarla forzadamente o por un tercero, en caso de morosidad.</a:t>
            </a:r>
            <a:endParaRPr lang="es-ES" altLang="es-CO" dirty="0"/>
          </a:p>
          <a:p>
            <a:endParaRPr lang="es-CO" dirty="0"/>
          </a:p>
        </p:txBody>
      </p:sp>
    </p:spTree>
    <p:extLst>
      <p:ext uri="{BB962C8B-B14F-4D97-AF65-F5344CB8AC3E}">
        <p14:creationId xmlns:p14="http://schemas.microsoft.com/office/powerpoint/2010/main" val="1380250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3075" y="440443"/>
            <a:ext cx="10515600" cy="984562"/>
          </a:xfrm>
        </p:spPr>
        <p:txBody>
          <a:bodyPr anchor="ctr">
            <a:normAutofit/>
          </a:bodyPr>
          <a:lstStyle/>
          <a:p>
            <a:r>
              <a:rPr lang="es-CO" sz="3600" dirty="0"/>
              <a:t>EXISTENCIA, VALIDEZ Y EFICACIA DEL CONTRATO</a:t>
            </a:r>
          </a:p>
        </p:txBody>
      </p:sp>
      <p:sp>
        <p:nvSpPr>
          <p:cNvPr id="3" name="Marcador de contenido 2"/>
          <p:cNvSpPr>
            <a:spLocks noGrp="1"/>
          </p:cNvSpPr>
          <p:nvPr>
            <p:ph idx="1"/>
          </p:nvPr>
        </p:nvSpPr>
        <p:spPr>
          <a:xfrm>
            <a:off x="1377696" y="1682569"/>
            <a:ext cx="9460992" cy="4218359"/>
          </a:xfrm>
        </p:spPr>
        <p:txBody>
          <a:bodyPr/>
          <a:lstStyle/>
          <a:p>
            <a:pPr marL="514350" indent="-514350">
              <a:buFont typeface="+mj-lt"/>
              <a:buAutoNum type="alphaLcParenR"/>
            </a:pPr>
            <a:r>
              <a:rPr lang="es-CO" sz="3600" b="1" dirty="0">
                <a:solidFill>
                  <a:srgbClr val="AD3333"/>
                </a:solidFill>
                <a:latin typeface="Calibri" panose="020F0502020204030204" pitchFamily="34" charset="0"/>
                <a:cs typeface="+mj-cs"/>
              </a:rPr>
              <a:t>ELEMENTOS ESENCIALES:</a:t>
            </a:r>
          </a:p>
          <a:p>
            <a:endParaRPr lang="es-CO" dirty="0"/>
          </a:p>
          <a:p>
            <a:r>
              <a:rPr lang="es-CO" sz="4000" u="sng" dirty="0" smtClean="0"/>
              <a:t>los </a:t>
            </a:r>
            <a:r>
              <a:rPr lang="es-CO" sz="4000" u="sng" dirty="0"/>
              <a:t>sujetos, la voluntad, el objeto, la causa, el fin, las formalidades y la forma.</a:t>
            </a:r>
          </a:p>
          <a:p>
            <a:endParaRPr lang="es-CO" dirty="0"/>
          </a:p>
        </p:txBody>
      </p:sp>
    </p:spTree>
    <p:extLst>
      <p:ext uri="{BB962C8B-B14F-4D97-AF65-F5344CB8AC3E}">
        <p14:creationId xmlns:p14="http://schemas.microsoft.com/office/powerpoint/2010/main" val="1003514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8147" y="318523"/>
            <a:ext cx="7011853" cy="984562"/>
          </a:xfrm>
        </p:spPr>
        <p:txBody>
          <a:bodyPr anchor="ctr">
            <a:normAutofit/>
          </a:bodyPr>
          <a:lstStyle/>
          <a:p>
            <a:r>
              <a:rPr lang="es-CO" altLang="es-CO" sz="4400" dirty="0"/>
              <a:t>LOS SUJETOS</a:t>
            </a:r>
            <a:endParaRPr lang="es-CO" sz="4400" dirty="0"/>
          </a:p>
        </p:txBody>
      </p:sp>
      <p:sp>
        <p:nvSpPr>
          <p:cNvPr id="3" name="Marcador de contenido 2"/>
          <p:cNvSpPr>
            <a:spLocks noGrp="1"/>
          </p:cNvSpPr>
          <p:nvPr>
            <p:ph idx="1"/>
          </p:nvPr>
        </p:nvSpPr>
        <p:spPr>
          <a:xfrm>
            <a:off x="1218631" y="1304617"/>
            <a:ext cx="10278425" cy="5036362"/>
          </a:xfrm>
        </p:spPr>
        <p:txBody>
          <a:bodyPr>
            <a:normAutofit lnSpcReduction="10000"/>
          </a:bodyPr>
          <a:lstStyle/>
          <a:p>
            <a:pPr algn="just"/>
            <a:r>
              <a:rPr lang="es-CO" dirty="0"/>
              <a:t>Un elemento que caracteriza los contratos Administrativos es que una de las partes será la Administración, entendiendo por ésta toda </a:t>
            </a:r>
            <a:r>
              <a:rPr lang="es-CO" dirty="0">
                <a:solidFill>
                  <a:srgbClr val="C00000"/>
                </a:solidFill>
              </a:rPr>
              <a:t>autoridad </a:t>
            </a:r>
            <a:r>
              <a:rPr lang="es-CO" dirty="0"/>
              <a:t>estatal actuando en el ejercicio de </a:t>
            </a:r>
            <a:r>
              <a:rPr lang="es-CO" dirty="0">
                <a:solidFill>
                  <a:srgbClr val="C00000"/>
                </a:solidFill>
              </a:rPr>
              <a:t>función</a:t>
            </a:r>
            <a:r>
              <a:rPr lang="es-CO" dirty="0"/>
              <a:t> Administrativa</a:t>
            </a:r>
            <a:r>
              <a:rPr lang="es-CO" dirty="0" smtClean="0"/>
              <a:t>.</a:t>
            </a:r>
          </a:p>
          <a:p>
            <a:pPr algn="just"/>
            <a:r>
              <a:rPr lang="es-CO" dirty="0" smtClean="0"/>
              <a:t> </a:t>
            </a:r>
            <a:endParaRPr lang="es-CO" dirty="0"/>
          </a:p>
          <a:p>
            <a:pPr marL="457200" indent="-457200" algn="just">
              <a:buFont typeface="Wingdings" pitchFamily="2" charset="2"/>
              <a:buChar char="ü"/>
            </a:pPr>
            <a:r>
              <a:rPr lang="es-CO" b="1" u="sng" dirty="0"/>
              <a:t>Los ordenadores de gastos </a:t>
            </a:r>
            <a:r>
              <a:rPr lang="es-CO" dirty="0"/>
              <a:t>son los órganos competentes para contraer compromisos.</a:t>
            </a:r>
          </a:p>
          <a:p>
            <a:pPr algn="just"/>
            <a:endParaRPr lang="es-CO" sz="1400" dirty="0"/>
          </a:p>
          <a:p>
            <a:pPr marL="457200" indent="-457200" algn="just">
              <a:buFont typeface="Wingdings" pitchFamily="2" charset="2"/>
              <a:buChar char="ü"/>
            </a:pPr>
            <a:r>
              <a:rPr lang="es-CO" dirty="0"/>
              <a:t>En la terminología habitual los ordenadores son los jerarcas, de diversos grados, que actúan de acuerdo a los </a:t>
            </a:r>
            <a:r>
              <a:rPr lang="es-CO" dirty="0">
                <a:solidFill>
                  <a:srgbClr val="C00000"/>
                </a:solidFill>
              </a:rPr>
              <a:t>límites impuestos </a:t>
            </a:r>
            <a:r>
              <a:rPr lang="es-CO" dirty="0"/>
              <a:t>por las normas.</a:t>
            </a:r>
          </a:p>
          <a:p>
            <a:pPr algn="just"/>
            <a:endParaRPr lang="es-CO" sz="1800" dirty="0"/>
          </a:p>
          <a:p>
            <a:pPr marL="457200" indent="-457200" algn="just">
              <a:buFont typeface="Wingdings" pitchFamily="2" charset="2"/>
              <a:buChar char="ü"/>
            </a:pPr>
            <a:r>
              <a:rPr lang="es-CO" dirty="0"/>
              <a:t>Ver artículo 2 ley 80 de 1993/Ley 489 de 1998/Ley 1437 de 2011.</a:t>
            </a:r>
          </a:p>
          <a:p>
            <a:pPr algn="just"/>
            <a:endParaRPr lang="es-CO" dirty="0"/>
          </a:p>
        </p:txBody>
      </p:sp>
    </p:spTree>
    <p:extLst>
      <p:ext uri="{BB962C8B-B14F-4D97-AF65-F5344CB8AC3E}">
        <p14:creationId xmlns:p14="http://schemas.microsoft.com/office/powerpoint/2010/main" val="676209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Diagrama 23"/>
          <p:cNvGraphicFramePr/>
          <p:nvPr>
            <p:extLst>
              <p:ext uri="{D42A27DB-BD31-4B8C-83A1-F6EECF244321}">
                <p14:modId xmlns:p14="http://schemas.microsoft.com/office/powerpoint/2010/main" val="1384443485"/>
              </p:ext>
            </p:extLst>
          </p:nvPr>
        </p:nvGraphicFramePr>
        <p:xfrm>
          <a:off x="2295494" y="1502097"/>
          <a:ext cx="3657563" cy="2562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ángulo 5"/>
          <p:cNvSpPr/>
          <p:nvPr/>
        </p:nvSpPr>
        <p:spPr>
          <a:xfrm>
            <a:off x="2838281" y="762171"/>
            <a:ext cx="4474303" cy="584775"/>
          </a:xfrm>
          <a:prstGeom prst="rect">
            <a:avLst/>
          </a:prstGeom>
          <a:noFill/>
        </p:spPr>
        <p:txBody>
          <a:bodyPr wrap="none">
            <a:spAutoFit/>
          </a:bodyPr>
          <a:lstStyle/>
          <a:p>
            <a:pPr algn="ctr" eaLnBrk="1" hangingPunct="1">
              <a:defRPr/>
            </a:pPr>
            <a:r>
              <a:rPr lang="es-ES" sz="3200" b="1" dirty="0">
                <a:ln w="10160">
                  <a:solidFill>
                    <a:srgbClr val="A50021"/>
                  </a:solidFill>
                  <a:prstDash val="solid"/>
                </a:ln>
                <a:solidFill>
                  <a:srgbClr val="AD3333"/>
                </a:solidFill>
                <a:effectLst>
                  <a:outerShdw blurRad="50800" dist="38100" algn="l" rotWithShape="0">
                    <a:prstClr val="black">
                      <a:alpha val="40000"/>
                    </a:prstClr>
                  </a:outerShdw>
                </a:effectLst>
                <a:latin typeface="Century Gothic" panose="020B0502020202020204" pitchFamily="34" charset="0"/>
              </a:rPr>
              <a:t> C O M P E T E N C I A </a:t>
            </a:r>
            <a:endParaRPr lang="es-ES" sz="5400" b="1" dirty="0">
              <a:ln w="10160">
                <a:solidFill>
                  <a:srgbClr val="A50021"/>
                </a:solidFill>
                <a:prstDash val="solid"/>
              </a:ln>
              <a:solidFill>
                <a:srgbClr val="AD3333"/>
              </a:solidFill>
              <a:effectLst>
                <a:outerShdw blurRad="50800" dist="38100" algn="l" rotWithShape="0">
                  <a:prstClr val="black">
                    <a:alpha val="40000"/>
                  </a:prstClr>
                </a:outerShdw>
              </a:effectLst>
              <a:latin typeface="Century Gothic" panose="020B0502020202020204" pitchFamily="34" charset="0"/>
            </a:endParaRPr>
          </a:p>
        </p:txBody>
      </p:sp>
      <p:sp>
        <p:nvSpPr>
          <p:cNvPr id="5" name="Rectángulo 7"/>
          <p:cNvSpPr/>
          <p:nvPr/>
        </p:nvSpPr>
        <p:spPr>
          <a:xfrm>
            <a:off x="1887620" y="1346945"/>
            <a:ext cx="765081" cy="5316071"/>
          </a:xfrm>
          <a:prstGeom prst="rect">
            <a:avLst/>
          </a:prstGeom>
          <a:noFill/>
        </p:spPr>
        <p:txBody>
          <a:bodyPr vert="wordArtVert" wrap="none">
            <a:spAutoFit/>
          </a:bodyPr>
          <a:lstStyle/>
          <a:p>
            <a:pPr algn="ctr" eaLnBrk="1" hangingPunct="1">
              <a:defRPr/>
            </a:pPr>
            <a:r>
              <a:rPr lang="es-ES" sz="3200" b="1" dirty="0">
                <a:ln w="10160">
                  <a:solidFill>
                    <a:srgbClr val="A50021"/>
                  </a:solidFill>
                  <a:prstDash val="solid"/>
                </a:ln>
                <a:solidFill>
                  <a:srgbClr val="AD3333"/>
                </a:solidFill>
                <a:effectLst>
                  <a:outerShdw blurRad="50800" dist="38100" algn="l" rotWithShape="0">
                    <a:prstClr val="black">
                      <a:alpha val="40000"/>
                    </a:prstClr>
                  </a:outerShdw>
                </a:effectLst>
                <a:latin typeface="Century Gothic" panose="020B0502020202020204" pitchFamily="34" charset="0"/>
              </a:rPr>
              <a:t>JERARQUIA</a:t>
            </a:r>
            <a:endParaRPr lang="es-ES" sz="5400" b="1" dirty="0">
              <a:ln w="10160">
                <a:solidFill>
                  <a:srgbClr val="A50021"/>
                </a:solidFill>
                <a:prstDash val="solid"/>
              </a:ln>
              <a:solidFill>
                <a:srgbClr val="AD3333"/>
              </a:solidFill>
              <a:effectLst>
                <a:outerShdw blurRad="50800" dist="38100" algn="l" rotWithShape="0">
                  <a:prstClr val="black">
                    <a:alpha val="40000"/>
                  </a:prstClr>
                </a:outerShdw>
              </a:effectLst>
              <a:latin typeface="Century Gothic" panose="020B0502020202020204" pitchFamily="34" charset="0"/>
            </a:endParaRPr>
          </a:p>
        </p:txBody>
      </p:sp>
      <p:sp>
        <p:nvSpPr>
          <p:cNvPr id="6" name="Flecha abajo 8"/>
          <p:cNvSpPr/>
          <p:nvPr/>
        </p:nvSpPr>
        <p:spPr>
          <a:xfrm>
            <a:off x="2547492" y="1069588"/>
            <a:ext cx="109538" cy="769937"/>
          </a:xfrm>
          <a:prstGeom prst="downArrow">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solidFill>
                <a:srgbClr val="AD3333"/>
              </a:solidFill>
              <a:effectLst>
                <a:outerShdw blurRad="38100" dist="38100" dir="2700000" algn="tl">
                  <a:srgbClr val="000000">
                    <a:alpha val="43137"/>
                  </a:srgbClr>
                </a:outerShdw>
              </a:effectLst>
            </a:endParaRPr>
          </a:p>
        </p:txBody>
      </p:sp>
      <p:sp>
        <p:nvSpPr>
          <p:cNvPr id="7" name="Flecha izquierda y arriba 9"/>
          <p:cNvSpPr/>
          <p:nvPr/>
        </p:nvSpPr>
        <p:spPr>
          <a:xfrm rot="10800000">
            <a:off x="1740694" y="876288"/>
            <a:ext cx="1336675" cy="477837"/>
          </a:xfrm>
          <a:prstGeom prst="leftUpArrow">
            <a:avLst>
              <a:gd name="adj1" fmla="val 15573"/>
              <a:gd name="adj2" fmla="val 34489"/>
              <a:gd name="adj3" fmla="val 25000"/>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ln>
                <a:solidFill>
                  <a:srgbClr val="A50021"/>
                </a:solidFill>
              </a:ln>
              <a:solidFill>
                <a:srgbClr val="AD3333"/>
              </a:solidFill>
              <a:effectLst>
                <a:outerShdw blurRad="38100" dist="38100" dir="2700000" algn="tl">
                  <a:srgbClr val="000000">
                    <a:alpha val="43137"/>
                  </a:srgbClr>
                </a:outerShdw>
              </a:effectLst>
            </a:endParaRPr>
          </a:p>
        </p:txBody>
      </p:sp>
      <p:graphicFrame>
        <p:nvGraphicFramePr>
          <p:cNvPr id="8" name="Tabla 11"/>
          <p:cNvGraphicFramePr>
            <a:graphicFrameLocks noGrp="1"/>
          </p:cNvGraphicFramePr>
          <p:nvPr>
            <p:extLst>
              <p:ext uri="{D42A27DB-BD31-4B8C-83A1-F6EECF244321}">
                <p14:modId xmlns:p14="http://schemas.microsoft.com/office/powerpoint/2010/main" val="1128632149"/>
              </p:ext>
            </p:extLst>
          </p:nvPr>
        </p:nvGraphicFramePr>
        <p:xfrm>
          <a:off x="2658269" y="288538"/>
          <a:ext cx="6096000" cy="371475"/>
        </p:xfrm>
        <a:graphic>
          <a:graphicData uri="http://schemas.openxmlformats.org/drawingml/2006/table">
            <a:tbl>
              <a:tblPr firstRow="1" bandRow="1">
                <a:tableStyleId>{F2DE63D5-997A-4646-A377-4702673A728D}</a:tableStyleId>
              </a:tblPr>
              <a:tblGrid>
                <a:gridCol w="3048000">
                  <a:extLst>
                    <a:ext uri="{9D8B030D-6E8A-4147-A177-3AD203B41FA5}"/>
                  </a:extLst>
                </a:gridCol>
                <a:gridCol w="3048000">
                  <a:extLst>
                    <a:ext uri="{9D8B030D-6E8A-4147-A177-3AD203B41FA5}"/>
                  </a:extLst>
                </a:gridCol>
              </a:tblGrid>
              <a:tr h="371475">
                <a:tc>
                  <a:txBody>
                    <a:bodyPr/>
                    <a:lstStyle/>
                    <a:p>
                      <a:pPr algn="ctr"/>
                      <a:r>
                        <a:rPr lang="es-CO" sz="1800" dirty="0" smtClean="0"/>
                        <a:t>ACADEMICO</a:t>
                      </a:r>
                      <a:endParaRPr lang="es-CO" sz="1800" dirty="0"/>
                    </a:p>
                  </a:txBody>
                  <a:tcPr marL="68580" marR="68580" marT="45798" marB="45798" anchor="ctr">
                    <a:solidFill>
                      <a:srgbClr val="A50021"/>
                    </a:solidFill>
                  </a:tcPr>
                </a:tc>
                <a:tc>
                  <a:txBody>
                    <a:bodyPr/>
                    <a:lstStyle/>
                    <a:p>
                      <a:pPr algn="ctr"/>
                      <a:r>
                        <a:rPr lang="es-CO" sz="1800" dirty="0" smtClean="0"/>
                        <a:t>ADMINISTRATIVO</a:t>
                      </a:r>
                      <a:endParaRPr lang="es-CO" sz="1800" dirty="0"/>
                    </a:p>
                  </a:txBody>
                  <a:tcPr marL="68580" marR="68580" marT="45798" marB="45798" anchor="ctr">
                    <a:solidFill>
                      <a:srgbClr val="A50021"/>
                    </a:solidFill>
                  </a:tcPr>
                </a:tc>
                <a:extLst>
                  <a:ext uri="{0D108BD9-81ED-4DB2-BD59-A6C34878D82A}"/>
                </a:extLst>
              </a:tr>
            </a:tbl>
          </a:graphicData>
        </a:graphic>
      </p:graphicFrame>
      <p:pic>
        <p:nvPicPr>
          <p:cNvPr id="9" name="Imagen 12"/>
          <p:cNvPicPr>
            <a:picLocks noChangeAspect="1"/>
          </p:cNvPicPr>
          <p:nvPr/>
        </p:nvPicPr>
        <p:blipFill>
          <a:blip r:embed="rId7">
            <a:duotone>
              <a:schemeClr val="accent4">
                <a:shade val="45000"/>
                <a:satMod val="135000"/>
              </a:schemeClr>
              <a:prstClr val="white"/>
            </a:duotone>
            <a:extLst/>
          </a:blip>
          <a:stretch>
            <a:fillRect/>
          </a:stretch>
        </p:blipFill>
        <p:spPr>
          <a:xfrm>
            <a:off x="3077369" y="129921"/>
            <a:ext cx="432658" cy="591299"/>
          </a:xfrm>
          <a:prstGeom prst="rect">
            <a:avLst/>
          </a:prstGeom>
        </p:spPr>
      </p:pic>
      <p:sp>
        <p:nvSpPr>
          <p:cNvPr id="10" name="Flecha abajo 13"/>
          <p:cNvSpPr/>
          <p:nvPr/>
        </p:nvSpPr>
        <p:spPr>
          <a:xfrm rot="16200000">
            <a:off x="7277100" y="753320"/>
            <a:ext cx="144463" cy="577850"/>
          </a:xfrm>
          <a:prstGeom prst="downArrow">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solidFill>
                <a:srgbClr val="AD3333"/>
              </a:solidFill>
              <a:effectLst>
                <a:outerShdw blurRad="38100" dist="38100" dir="2700000" algn="tl">
                  <a:srgbClr val="000000">
                    <a:alpha val="43137"/>
                  </a:srgbClr>
                </a:outerShdw>
              </a:effectLst>
            </a:endParaRPr>
          </a:p>
        </p:txBody>
      </p:sp>
      <p:sp>
        <p:nvSpPr>
          <p:cNvPr id="11" name="Flecha abajo 14"/>
          <p:cNvSpPr/>
          <p:nvPr/>
        </p:nvSpPr>
        <p:spPr>
          <a:xfrm rot="16200000">
            <a:off x="4265612" y="1246594"/>
            <a:ext cx="93663" cy="339725"/>
          </a:xfrm>
          <a:prstGeom prst="downArrow">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solidFill>
                <a:srgbClr val="AD3333"/>
              </a:solidFill>
              <a:effectLst>
                <a:outerShdw blurRad="38100" dist="38100" dir="2700000" algn="tl">
                  <a:srgbClr val="000000">
                    <a:alpha val="43137"/>
                  </a:srgbClr>
                </a:outerShdw>
              </a:effectLst>
            </a:endParaRPr>
          </a:p>
        </p:txBody>
      </p:sp>
      <p:sp>
        <p:nvSpPr>
          <p:cNvPr id="12" name="Flecha abajo 15"/>
          <p:cNvSpPr/>
          <p:nvPr/>
        </p:nvSpPr>
        <p:spPr>
          <a:xfrm rot="16200000">
            <a:off x="4379912" y="1398994"/>
            <a:ext cx="93663" cy="339725"/>
          </a:xfrm>
          <a:prstGeom prst="downArrow">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solidFill>
                <a:srgbClr val="AD3333"/>
              </a:solidFill>
              <a:effectLst>
                <a:outerShdw blurRad="38100" dist="38100" dir="2700000" algn="tl">
                  <a:srgbClr val="000000">
                    <a:alpha val="43137"/>
                  </a:srgbClr>
                </a:outerShdw>
              </a:effectLst>
            </a:endParaRPr>
          </a:p>
        </p:txBody>
      </p:sp>
      <p:sp>
        <p:nvSpPr>
          <p:cNvPr id="13" name="Flecha abajo 16"/>
          <p:cNvSpPr/>
          <p:nvPr/>
        </p:nvSpPr>
        <p:spPr>
          <a:xfrm rot="16200000">
            <a:off x="4494212" y="1551394"/>
            <a:ext cx="93663" cy="339725"/>
          </a:xfrm>
          <a:prstGeom prst="downArrow">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solidFill>
                <a:srgbClr val="AD3333"/>
              </a:solidFill>
              <a:effectLst>
                <a:outerShdw blurRad="38100" dist="38100" dir="2700000" algn="tl">
                  <a:srgbClr val="000000">
                    <a:alpha val="43137"/>
                  </a:srgbClr>
                </a:outerShdw>
              </a:effectLst>
            </a:endParaRPr>
          </a:p>
        </p:txBody>
      </p:sp>
      <p:sp>
        <p:nvSpPr>
          <p:cNvPr id="14" name="CuadroTexto 19"/>
          <p:cNvSpPr txBox="1"/>
          <p:nvPr/>
        </p:nvSpPr>
        <p:spPr>
          <a:xfrm>
            <a:off x="4566444" y="1290250"/>
            <a:ext cx="1198562" cy="630238"/>
          </a:xfrm>
          <a:prstGeom prst="rect">
            <a:avLst/>
          </a:prstGeom>
          <a:noFill/>
        </p:spPr>
        <p:txBody>
          <a:bodyPr wrap="none">
            <a:spAutoFit/>
          </a:bodyPr>
          <a:lstStyle/>
          <a:p>
            <a:pPr eaLnBrk="1" hangingPunct="1">
              <a:defRPr/>
            </a:pPr>
            <a:r>
              <a:rPr lang="es-CO" sz="700" dirty="0">
                <a:effectLst>
                  <a:outerShdw blurRad="38100" dist="38100" dir="2700000" algn="tl">
                    <a:srgbClr val="000000">
                      <a:alpha val="43137"/>
                    </a:srgbClr>
                  </a:outerShdw>
                </a:effectLst>
                <a:latin typeface="Century Gothic" panose="020B0502020202020204" pitchFamily="34" charset="0"/>
              </a:rPr>
              <a:t>Protempore</a:t>
            </a:r>
          </a:p>
          <a:p>
            <a:pPr eaLnBrk="1" hangingPunct="1">
              <a:defRPr/>
            </a:pPr>
            <a:r>
              <a:rPr lang="es-CO" sz="700" dirty="0">
                <a:effectLst>
                  <a:outerShdw blurRad="38100" dist="38100" dir="2700000" algn="tl">
                    <a:srgbClr val="000000">
                      <a:alpha val="43137"/>
                    </a:srgbClr>
                  </a:outerShdw>
                </a:effectLst>
                <a:latin typeface="Century Gothic" panose="020B0502020202020204" pitchFamily="34" charset="0"/>
              </a:rPr>
              <a:t>    Materia</a:t>
            </a:r>
          </a:p>
          <a:p>
            <a:pPr eaLnBrk="1" hangingPunct="1">
              <a:defRPr/>
            </a:pPr>
            <a:r>
              <a:rPr lang="es-CO" sz="700" dirty="0">
                <a:effectLst>
                  <a:outerShdw blurRad="38100" dist="38100" dir="2700000" algn="tl">
                    <a:srgbClr val="000000">
                      <a:alpha val="43137"/>
                    </a:srgbClr>
                  </a:outerShdw>
                </a:effectLst>
                <a:latin typeface="Century Gothic" panose="020B0502020202020204" pitchFamily="34" charset="0"/>
              </a:rPr>
              <a:t>        Territorio</a:t>
            </a:r>
          </a:p>
          <a:p>
            <a:pPr eaLnBrk="1" hangingPunct="1">
              <a:defRPr/>
            </a:pPr>
            <a:r>
              <a:rPr lang="es-CO" sz="700" dirty="0">
                <a:effectLst>
                  <a:outerShdw blurRad="38100" dist="38100" dir="2700000" algn="tl">
                    <a:srgbClr val="000000">
                      <a:alpha val="43137"/>
                    </a:srgbClr>
                  </a:outerShdw>
                </a:effectLst>
                <a:latin typeface="Century Gothic" panose="020B0502020202020204" pitchFamily="34" charset="0"/>
              </a:rPr>
              <a:t>            En Razón a algo</a:t>
            </a:r>
          </a:p>
          <a:p>
            <a:pPr eaLnBrk="1" hangingPunct="1">
              <a:defRPr/>
            </a:pPr>
            <a:r>
              <a:rPr lang="es-CO" sz="700" dirty="0">
                <a:effectLst>
                  <a:outerShdw blurRad="38100" dist="38100" dir="2700000" algn="tl">
                    <a:srgbClr val="000000">
                      <a:alpha val="43137"/>
                    </a:srgbClr>
                  </a:outerShdw>
                </a:effectLst>
                <a:latin typeface="Century Gothic" panose="020B0502020202020204" pitchFamily="34" charset="0"/>
              </a:rPr>
              <a:t>                Cuantía</a:t>
            </a:r>
          </a:p>
        </p:txBody>
      </p:sp>
      <p:sp>
        <p:nvSpPr>
          <p:cNvPr id="15" name="CuadroTexto 20"/>
          <p:cNvSpPr txBox="1"/>
          <p:nvPr/>
        </p:nvSpPr>
        <p:spPr>
          <a:xfrm>
            <a:off x="5484019" y="1342638"/>
            <a:ext cx="1911350" cy="577850"/>
          </a:xfrm>
          <a:prstGeom prst="rect">
            <a:avLst/>
          </a:prstGeom>
          <a:noFill/>
        </p:spPr>
        <p:txBody>
          <a:bodyPr wrap="none">
            <a:spAutoFit/>
          </a:bodyPr>
          <a:lstStyle/>
          <a:p>
            <a:pPr marL="171450" indent="-171450" eaLnBrk="1" hangingPunct="1">
              <a:buFont typeface="Arial" panose="020B0604020202020204" pitchFamily="34" charset="0"/>
              <a:buChar char="•"/>
              <a:defRPr/>
            </a:pPr>
            <a:r>
              <a:rPr lang="es-CO" sz="1050" b="1" dirty="0">
                <a:effectLst>
                  <a:outerShdw blurRad="38100" dist="38100" dir="2700000" algn="tl">
                    <a:srgbClr val="000000">
                      <a:alpha val="43137"/>
                    </a:srgbClr>
                  </a:outerShdw>
                </a:effectLst>
                <a:latin typeface="Century Gothic" panose="020B0502020202020204" pitchFamily="34" charset="0"/>
              </a:rPr>
              <a:t>OBLIGATORIA</a:t>
            </a:r>
          </a:p>
          <a:p>
            <a:pPr marL="361950" lvl="1" indent="95250" eaLnBrk="1" hangingPunct="1">
              <a:buFont typeface="Arial" panose="020B0604020202020204" pitchFamily="34" charset="0"/>
              <a:buChar char="•"/>
              <a:defRPr/>
            </a:pPr>
            <a:r>
              <a:rPr lang="es-CO" sz="1050" b="1" dirty="0">
                <a:effectLst>
                  <a:outerShdw blurRad="38100" dist="38100" dir="2700000" algn="tl">
                    <a:srgbClr val="000000">
                      <a:alpha val="43137"/>
                    </a:srgbClr>
                  </a:outerShdw>
                </a:effectLst>
                <a:latin typeface="Century Gothic" panose="020B0502020202020204" pitchFamily="34" charset="0"/>
              </a:rPr>
              <a:t>IMPRORROGABLE</a:t>
            </a:r>
          </a:p>
          <a:p>
            <a:pPr marL="625475" lvl="2" indent="90488" eaLnBrk="1" hangingPunct="1">
              <a:buFont typeface="Arial" panose="020B0604020202020204" pitchFamily="34" charset="0"/>
              <a:buChar char="•"/>
              <a:defRPr/>
            </a:pPr>
            <a:r>
              <a:rPr lang="es-CO" sz="1050" b="1" dirty="0">
                <a:effectLst>
                  <a:outerShdw blurRad="38100" dist="38100" dir="2700000" algn="tl">
                    <a:srgbClr val="000000">
                      <a:alpha val="43137"/>
                    </a:srgbClr>
                  </a:outerShdw>
                </a:effectLst>
                <a:latin typeface="Century Gothic" panose="020B0502020202020204" pitchFamily="34" charset="0"/>
              </a:rPr>
              <a:t>IRRENUNCIABLE</a:t>
            </a:r>
          </a:p>
        </p:txBody>
      </p:sp>
      <p:sp>
        <p:nvSpPr>
          <p:cNvPr id="16" name="CuadroTexto 21"/>
          <p:cNvSpPr txBox="1"/>
          <p:nvPr/>
        </p:nvSpPr>
        <p:spPr>
          <a:xfrm>
            <a:off x="2315369" y="1753800"/>
            <a:ext cx="1606530" cy="461665"/>
          </a:xfrm>
          <a:prstGeom prst="rect">
            <a:avLst/>
          </a:prstGeom>
          <a:noFill/>
        </p:spPr>
        <p:txBody>
          <a:bodyPr wrap="none">
            <a:spAutoFit/>
          </a:bodyPr>
          <a:lstStyle/>
          <a:p>
            <a:pPr eaLnBrk="1" hangingPunct="1">
              <a:defRPr/>
            </a:pPr>
            <a:r>
              <a:rPr lang="es-CO" sz="2400" dirty="0">
                <a:effectLst>
                  <a:outerShdw blurRad="38100" dist="38100" dir="2700000" algn="tl">
                    <a:srgbClr val="000000">
                      <a:alpha val="43137"/>
                    </a:srgbClr>
                  </a:outerShdw>
                </a:effectLst>
              </a:rPr>
              <a:t>PRINCIPIOS</a:t>
            </a:r>
          </a:p>
        </p:txBody>
      </p:sp>
      <p:sp>
        <p:nvSpPr>
          <p:cNvPr id="18" name="Cheurón 33"/>
          <p:cNvSpPr/>
          <p:nvPr/>
        </p:nvSpPr>
        <p:spPr>
          <a:xfrm>
            <a:off x="5063331" y="4527163"/>
            <a:ext cx="187325" cy="344487"/>
          </a:xfrm>
          <a:prstGeom prst="chevron">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solidFill>
                <a:schemeClr val="tx1"/>
              </a:solidFill>
              <a:effectLst>
                <a:outerShdw blurRad="38100" dist="38100" dir="2700000" algn="tl">
                  <a:srgbClr val="000000">
                    <a:alpha val="43137"/>
                  </a:srgbClr>
                </a:outerShdw>
              </a:effectLst>
            </a:endParaRPr>
          </a:p>
        </p:txBody>
      </p:sp>
      <p:sp>
        <p:nvSpPr>
          <p:cNvPr id="19" name="Cheurón 34"/>
          <p:cNvSpPr/>
          <p:nvPr/>
        </p:nvSpPr>
        <p:spPr>
          <a:xfrm>
            <a:off x="5279231" y="4528750"/>
            <a:ext cx="185738" cy="344488"/>
          </a:xfrm>
          <a:prstGeom prst="chevron">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solidFill>
                <a:schemeClr val="tx1"/>
              </a:solidFill>
              <a:effectLst>
                <a:outerShdw blurRad="38100" dist="38100" dir="2700000" algn="tl">
                  <a:srgbClr val="000000">
                    <a:alpha val="43137"/>
                  </a:srgbClr>
                </a:outerShdw>
              </a:effectLst>
            </a:endParaRPr>
          </a:p>
        </p:txBody>
      </p:sp>
      <p:sp>
        <p:nvSpPr>
          <p:cNvPr id="20" name="Cheurón 35"/>
          <p:cNvSpPr/>
          <p:nvPr/>
        </p:nvSpPr>
        <p:spPr>
          <a:xfrm>
            <a:off x="5464969" y="4528750"/>
            <a:ext cx="187325" cy="344488"/>
          </a:xfrm>
          <a:prstGeom prst="chevron">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solidFill>
                <a:schemeClr val="tx1"/>
              </a:solidFill>
              <a:effectLst>
                <a:outerShdw blurRad="38100" dist="38100" dir="2700000" algn="tl">
                  <a:srgbClr val="000000">
                    <a:alpha val="43137"/>
                  </a:srgbClr>
                </a:outerShdw>
              </a:effectLst>
            </a:endParaRPr>
          </a:p>
        </p:txBody>
      </p:sp>
      <p:sp>
        <p:nvSpPr>
          <p:cNvPr id="21" name="Rectángulo redondeado 36"/>
          <p:cNvSpPr/>
          <p:nvPr/>
        </p:nvSpPr>
        <p:spPr>
          <a:xfrm>
            <a:off x="3077369" y="3634988"/>
            <a:ext cx="1852612" cy="250666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effectLst>
                <a:outerShdw blurRad="38100" dist="38100" dir="2700000" algn="tl">
                  <a:srgbClr val="000000">
                    <a:alpha val="43137"/>
                  </a:srgbClr>
                </a:outerShdw>
              </a:effectLst>
            </a:endParaRPr>
          </a:p>
        </p:txBody>
      </p:sp>
      <p:sp>
        <p:nvSpPr>
          <p:cNvPr id="22" name="CuadroTexto 37"/>
          <p:cNvSpPr txBox="1"/>
          <p:nvPr/>
        </p:nvSpPr>
        <p:spPr>
          <a:xfrm>
            <a:off x="6465094" y="3076188"/>
            <a:ext cx="3170237" cy="2738437"/>
          </a:xfrm>
          <a:prstGeom prst="rect">
            <a:avLst/>
          </a:prstGeom>
          <a:noFill/>
        </p:spPr>
        <p:txBody>
          <a:bodyPr>
            <a:spAutoFit/>
          </a:bodyPr>
          <a:lstStyle/>
          <a:p>
            <a:pPr algn="ctr" eaLnBrk="1" hangingPunct="1">
              <a:defRPr/>
            </a:pPr>
            <a:r>
              <a:rPr lang="es-CO" sz="1400" b="1" dirty="0">
                <a:effectLst>
                  <a:outerShdw blurRad="38100" dist="38100" dir="2700000" algn="tl">
                    <a:srgbClr val="000000">
                      <a:alpha val="43137"/>
                    </a:srgbClr>
                  </a:outerShdw>
                </a:effectLst>
              </a:rPr>
              <a:t>Responsabilidad </a:t>
            </a:r>
          </a:p>
          <a:p>
            <a:pPr algn="ctr" eaLnBrk="1" hangingPunct="1">
              <a:defRPr/>
            </a:pPr>
            <a:r>
              <a:rPr lang="es-CO" sz="1400" b="1" dirty="0">
                <a:effectLst>
                  <a:outerShdw blurRad="38100" dist="38100" dir="2700000" algn="tl">
                    <a:srgbClr val="000000">
                      <a:alpha val="43137"/>
                    </a:srgbClr>
                  </a:outerShdw>
                </a:effectLst>
              </a:rPr>
              <a:t>Ordenador del gasto</a:t>
            </a:r>
          </a:p>
          <a:p>
            <a:pPr algn="ctr" eaLnBrk="1" hangingPunct="1">
              <a:defRPr/>
            </a:pPr>
            <a:r>
              <a:rPr lang="es-CO" sz="1200" dirty="0">
                <a:effectLst>
                  <a:outerShdw blurRad="38100" dist="38100" dir="2700000" algn="tl">
                    <a:srgbClr val="000000">
                      <a:alpha val="43137"/>
                    </a:srgbClr>
                  </a:outerShdw>
                </a:effectLst>
              </a:rPr>
              <a:t>Supervisores</a:t>
            </a:r>
          </a:p>
          <a:p>
            <a:pPr algn="ctr" eaLnBrk="1" hangingPunct="1">
              <a:defRPr/>
            </a:pPr>
            <a:r>
              <a:rPr lang="es-CO" sz="1200" dirty="0">
                <a:effectLst>
                  <a:outerShdw blurRad="38100" dist="38100" dir="2700000" algn="tl">
                    <a:srgbClr val="000000">
                      <a:alpha val="43137"/>
                    </a:srgbClr>
                  </a:outerShdw>
                </a:effectLst>
              </a:rPr>
              <a:t>Interventores</a:t>
            </a:r>
          </a:p>
          <a:p>
            <a:pPr algn="ctr" eaLnBrk="1" hangingPunct="1">
              <a:defRPr/>
            </a:pPr>
            <a:r>
              <a:rPr lang="es-CO" sz="1200" dirty="0">
                <a:effectLst>
                  <a:outerShdw blurRad="38100" dist="38100" dir="2700000" algn="tl">
                    <a:srgbClr val="000000">
                      <a:alpha val="43137"/>
                    </a:srgbClr>
                  </a:outerShdw>
                </a:effectLst>
              </a:rPr>
              <a:t>(Disciplinaria, penal, civil, patrimonial, fiscal)</a:t>
            </a:r>
          </a:p>
          <a:p>
            <a:pPr algn="ctr" eaLnBrk="1" hangingPunct="1">
              <a:defRPr/>
            </a:pPr>
            <a:endParaRPr lang="es-CO" sz="2400" dirty="0">
              <a:effectLst>
                <a:outerShdw blurRad="38100" dist="38100" dir="2700000" algn="tl">
                  <a:srgbClr val="000000">
                    <a:alpha val="43137"/>
                  </a:srgbClr>
                </a:outerShdw>
              </a:effectLst>
            </a:endParaRPr>
          </a:p>
          <a:p>
            <a:pPr algn="ctr" eaLnBrk="1" hangingPunct="1">
              <a:defRPr/>
            </a:pPr>
            <a:r>
              <a:rPr lang="es-CO" sz="2400" dirty="0">
                <a:effectLst>
                  <a:outerShdw blurRad="38100" dist="38100" dir="2700000" algn="tl">
                    <a:srgbClr val="000000">
                      <a:alpha val="43137"/>
                    </a:srgbClr>
                  </a:outerShdw>
                </a:effectLst>
              </a:rPr>
              <a:t> DEBER FUNCIONAL</a:t>
            </a:r>
          </a:p>
          <a:p>
            <a:pPr algn="ctr" eaLnBrk="1" hangingPunct="1">
              <a:defRPr/>
            </a:pPr>
            <a:endParaRPr lang="es-CO" sz="1200" dirty="0">
              <a:effectLst>
                <a:outerShdw blurRad="38100" dist="38100" dir="2700000" algn="tl">
                  <a:srgbClr val="000000">
                    <a:alpha val="43137"/>
                  </a:srgbClr>
                </a:outerShdw>
              </a:effectLst>
            </a:endParaRPr>
          </a:p>
          <a:p>
            <a:pPr algn="ctr" eaLnBrk="1" hangingPunct="1">
              <a:defRPr/>
            </a:pPr>
            <a:endParaRPr lang="es-CO" sz="1200" dirty="0">
              <a:effectLst>
                <a:outerShdw blurRad="38100" dist="38100" dir="2700000" algn="tl">
                  <a:srgbClr val="000000">
                    <a:alpha val="43137"/>
                  </a:srgbClr>
                </a:outerShdw>
              </a:effectLst>
            </a:endParaRPr>
          </a:p>
          <a:p>
            <a:pPr algn="ctr" eaLnBrk="1" hangingPunct="1">
              <a:defRPr/>
            </a:pPr>
            <a:endParaRPr lang="es-CO" sz="1200" dirty="0">
              <a:effectLst>
                <a:outerShdw blurRad="38100" dist="38100" dir="2700000" algn="tl">
                  <a:srgbClr val="000000">
                    <a:alpha val="43137"/>
                  </a:srgbClr>
                </a:outerShdw>
              </a:effectLst>
            </a:endParaRPr>
          </a:p>
          <a:p>
            <a:pPr algn="ctr" eaLnBrk="1" hangingPunct="1">
              <a:defRPr/>
            </a:pPr>
            <a:endParaRPr lang="es-CO" sz="1200" dirty="0">
              <a:effectLst>
                <a:outerShdw blurRad="38100" dist="38100" dir="2700000" algn="tl">
                  <a:srgbClr val="000000">
                    <a:alpha val="43137"/>
                  </a:srgbClr>
                </a:outerShdw>
              </a:effectLst>
            </a:endParaRPr>
          </a:p>
        </p:txBody>
      </p:sp>
      <p:sp>
        <p:nvSpPr>
          <p:cNvPr id="23" name="Rectángulo redondeado 38"/>
          <p:cNvSpPr/>
          <p:nvPr/>
        </p:nvSpPr>
        <p:spPr>
          <a:xfrm>
            <a:off x="6336506" y="2973000"/>
            <a:ext cx="3354388" cy="2657475"/>
          </a:xfrm>
          <a:prstGeom prst="round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effectLst>
                <a:outerShdw blurRad="38100" dist="38100" dir="2700000" algn="tl">
                  <a:srgbClr val="000000">
                    <a:alpha val="43137"/>
                  </a:srgbClr>
                </a:outerShdw>
              </a:effectLst>
            </a:endParaRPr>
          </a:p>
        </p:txBody>
      </p:sp>
      <p:sp>
        <p:nvSpPr>
          <p:cNvPr id="24" name="Rectángulo redondeado 39"/>
          <p:cNvSpPr/>
          <p:nvPr/>
        </p:nvSpPr>
        <p:spPr>
          <a:xfrm>
            <a:off x="6336506" y="5727313"/>
            <a:ext cx="3354388" cy="373062"/>
          </a:xfrm>
          <a:prstGeom prst="roundRect">
            <a:avLst/>
          </a:prstGeom>
          <a:solidFill>
            <a:schemeClr val="bg2">
              <a:lumMod val="90000"/>
            </a:schemeClr>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s-CO" dirty="0">
                <a:solidFill>
                  <a:schemeClr val="tx1"/>
                </a:solidFill>
                <a:effectLst>
                  <a:outerShdw blurRad="38100" dist="38100" dir="2700000" algn="tl">
                    <a:srgbClr val="000000">
                      <a:alpha val="43137"/>
                    </a:srgbClr>
                  </a:outerShdw>
                </a:effectLst>
              </a:rPr>
              <a:t>(Formalidades)</a:t>
            </a:r>
          </a:p>
        </p:txBody>
      </p:sp>
      <p:sp>
        <p:nvSpPr>
          <p:cNvPr id="25" name="Rectángulo redondeado 40"/>
          <p:cNvSpPr/>
          <p:nvPr/>
        </p:nvSpPr>
        <p:spPr>
          <a:xfrm>
            <a:off x="6731794" y="6100375"/>
            <a:ext cx="2349500" cy="203200"/>
          </a:xfrm>
          <a:prstGeom prst="roundRect">
            <a:avLst/>
          </a:prstGeom>
          <a:solidFill>
            <a:schemeClr val="bg2">
              <a:lumMod val="90000"/>
            </a:schemeClr>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s-CO" sz="1600" dirty="0">
                <a:solidFill>
                  <a:schemeClr val="tx1"/>
                </a:solidFill>
                <a:effectLst>
                  <a:outerShdw blurRad="38100" dist="38100" dir="2700000" algn="tl">
                    <a:srgbClr val="000000">
                      <a:alpha val="43137"/>
                    </a:srgbClr>
                  </a:outerShdw>
                </a:effectLst>
              </a:rPr>
              <a:t>TRAZABILIDAD</a:t>
            </a:r>
            <a:endParaRPr lang="es-CO" dirty="0">
              <a:solidFill>
                <a:schemeClr val="tx1"/>
              </a:solidFill>
              <a:effectLst>
                <a:outerShdw blurRad="38100" dist="38100" dir="2700000" algn="tl">
                  <a:srgbClr val="000000">
                    <a:alpha val="43137"/>
                  </a:srgbClr>
                </a:outerShdw>
              </a:effectLst>
            </a:endParaRPr>
          </a:p>
        </p:txBody>
      </p:sp>
      <p:sp>
        <p:nvSpPr>
          <p:cNvPr id="26" name="Rectángulo 42"/>
          <p:cNvSpPr/>
          <p:nvPr/>
        </p:nvSpPr>
        <p:spPr>
          <a:xfrm>
            <a:off x="5903613" y="3387642"/>
            <a:ext cx="492443" cy="1701749"/>
          </a:xfrm>
          <a:prstGeom prst="rect">
            <a:avLst/>
          </a:prstGeom>
          <a:noFill/>
        </p:spPr>
        <p:txBody>
          <a:bodyPr vert="vert270" wrap="none">
            <a:spAutoFit/>
          </a:bodyPr>
          <a:lstStyle/>
          <a:p>
            <a:pPr algn="ctr" eaLnBrk="1" hangingPunct="1">
              <a:defRPr/>
            </a:pPr>
            <a:r>
              <a:rPr lang="es-ES" sz="2000" dirty="0">
                <a:ln w="0"/>
                <a:solidFill>
                  <a:schemeClr val="accent5">
                    <a:lumMod val="75000"/>
                  </a:schemeClr>
                </a:solidFill>
                <a:effectLst>
                  <a:reflection blurRad="6350" stA="53000" endA="300" endPos="35500" dir="5400000" sy="-90000" algn="bl" rotWithShape="0"/>
                </a:effectLst>
              </a:rPr>
              <a:t>DELEGACION</a:t>
            </a:r>
          </a:p>
        </p:txBody>
      </p:sp>
      <p:sp>
        <p:nvSpPr>
          <p:cNvPr id="27" name="Rectángulo 44"/>
          <p:cNvSpPr/>
          <p:nvPr/>
        </p:nvSpPr>
        <p:spPr>
          <a:xfrm rot="10800000">
            <a:off x="9762230" y="3468424"/>
            <a:ext cx="492443" cy="1629613"/>
          </a:xfrm>
          <a:prstGeom prst="rect">
            <a:avLst/>
          </a:prstGeom>
          <a:noFill/>
        </p:spPr>
        <p:txBody>
          <a:bodyPr vert="vert270" wrap="none">
            <a:spAutoFit/>
          </a:bodyPr>
          <a:lstStyle/>
          <a:p>
            <a:pPr algn="ctr" eaLnBrk="1" hangingPunct="1">
              <a:defRPr/>
            </a:pPr>
            <a:r>
              <a:rPr lang="es-ES" sz="2000" dirty="0">
                <a:ln w="0"/>
                <a:solidFill>
                  <a:schemeClr val="accent5">
                    <a:lumMod val="75000"/>
                  </a:schemeClr>
                </a:solidFill>
                <a:effectLst>
                  <a:reflection blurRad="6350" stA="53000" endA="300" endPos="35500" dir="5400000" sy="-90000" algn="bl" rotWithShape="0"/>
                </a:effectLst>
              </a:rPr>
              <a:t>AVOCACIÓN</a:t>
            </a:r>
          </a:p>
        </p:txBody>
      </p:sp>
      <p:sp>
        <p:nvSpPr>
          <p:cNvPr id="28" name="Flecha abajo 45"/>
          <p:cNvSpPr/>
          <p:nvPr/>
        </p:nvSpPr>
        <p:spPr>
          <a:xfrm>
            <a:off x="7798594" y="1614100"/>
            <a:ext cx="107950" cy="233363"/>
          </a:xfrm>
          <a:prstGeom prst="downArrow">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solidFill>
                <a:srgbClr val="AD3333"/>
              </a:solidFill>
              <a:effectLst>
                <a:outerShdw blurRad="38100" dist="38100" dir="2700000" algn="tl">
                  <a:srgbClr val="000000">
                    <a:alpha val="43137"/>
                  </a:srgbClr>
                </a:outerShdw>
              </a:effectLst>
            </a:endParaRPr>
          </a:p>
        </p:txBody>
      </p:sp>
      <p:sp>
        <p:nvSpPr>
          <p:cNvPr id="29" name="Rectángulo 47"/>
          <p:cNvSpPr/>
          <p:nvPr/>
        </p:nvSpPr>
        <p:spPr>
          <a:xfrm>
            <a:off x="7825581" y="1210875"/>
            <a:ext cx="53975" cy="179388"/>
          </a:xfrm>
          <a:prstGeom prst="rect">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a:solidFill>
                <a:srgbClr val="AD3333"/>
              </a:solidFill>
              <a:effectLst>
                <a:outerShdw blurRad="38100" dist="38100" dir="2700000" algn="tl">
                  <a:srgbClr val="000000">
                    <a:alpha val="43137"/>
                  </a:srgbClr>
                </a:outerShdw>
              </a:effectLst>
            </a:endParaRPr>
          </a:p>
        </p:txBody>
      </p:sp>
      <p:sp>
        <p:nvSpPr>
          <p:cNvPr id="30" name="CuadroTexto 48"/>
          <p:cNvSpPr txBox="1"/>
          <p:nvPr/>
        </p:nvSpPr>
        <p:spPr>
          <a:xfrm>
            <a:off x="7504144" y="1398200"/>
            <a:ext cx="691215" cy="253916"/>
          </a:xfrm>
          <a:prstGeom prst="rect">
            <a:avLst/>
          </a:prstGeom>
          <a:noFill/>
        </p:spPr>
        <p:txBody>
          <a:bodyPr wrap="none">
            <a:spAutoFit/>
          </a:bodyPr>
          <a:lstStyle/>
          <a:p>
            <a:pPr eaLnBrk="1" hangingPunct="1">
              <a:defRPr/>
            </a:pPr>
            <a:r>
              <a:rPr lang="es-CO" sz="1050" dirty="0">
                <a:effectLst>
                  <a:outerShdw blurRad="38100" dist="38100" dir="2700000" algn="tl">
                    <a:srgbClr val="000000">
                      <a:alpha val="43137"/>
                    </a:srgbClr>
                  </a:outerShdw>
                </a:effectLst>
                <a:latin typeface="Century Gothic" panose="020B0502020202020204" pitchFamily="34" charset="0"/>
              </a:rPr>
              <a:t>privado</a:t>
            </a:r>
          </a:p>
        </p:txBody>
      </p:sp>
      <p:sp>
        <p:nvSpPr>
          <p:cNvPr id="31" name="CuadroTexto 49"/>
          <p:cNvSpPr txBox="1"/>
          <p:nvPr/>
        </p:nvSpPr>
        <p:spPr>
          <a:xfrm>
            <a:off x="7024516" y="1944872"/>
            <a:ext cx="1912703" cy="584775"/>
          </a:xfrm>
          <a:prstGeom prst="rect">
            <a:avLst/>
          </a:prstGeom>
          <a:noFill/>
        </p:spPr>
        <p:txBody>
          <a:bodyPr wrap="none">
            <a:spAutoFit/>
          </a:bodyPr>
          <a:lstStyle/>
          <a:p>
            <a:pPr eaLnBrk="1" hangingPunct="1">
              <a:defRPr/>
            </a:pPr>
            <a:r>
              <a:rPr lang="es-CO" sz="3200" dirty="0">
                <a:effectLst>
                  <a:outerShdw blurRad="38100" dist="38100" dir="2700000" algn="tl">
                    <a:srgbClr val="000000">
                      <a:alpha val="43137"/>
                    </a:srgbClr>
                  </a:outerShdw>
                </a:effectLst>
              </a:rPr>
              <a:t>Capacidad</a:t>
            </a:r>
          </a:p>
        </p:txBody>
      </p:sp>
      <p:sp>
        <p:nvSpPr>
          <p:cNvPr id="32" name="CuadroTexto 6"/>
          <p:cNvSpPr txBox="1"/>
          <p:nvPr/>
        </p:nvSpPr>
        <p:spPr>
          <a:xfrm>
            <a:off x="7693710" y="841543"/>
            <a:ext cx="2775167" cy="369332"/>
          </a:xfrm>
          <a:prstGeom prst="rect">
            <a:avLst/>
          </a:prstGeom>
          <a:noFill/>
        </p:spPr>
        <p:txBody>
          <a:bodyPr wrap="square">
            <a:spAutoFit/>
          </a:bodyPr>
          <a:lstStyle/>
          <a:p>
            <a:pPr eaLnBrk="1" hangingPunct="1">
              <a:defRPr/>
            </a:pPr>
            <a:r>
              <a:rPr lang="es-CO" dirty="0">
                <a:effectLst>
                  <a:outerShdw blurRad="38100" dist="38100" dir="2700000" algn="tl">
                    <a:srgbClr val="000000">
                      <a:alpha val="43137"/>
                    </a:srgbClr>
                  </a:outerShdw>
                </a:effectLst>
                <a:latin typeface="Century Gothic" panose="020B0502020202020204" pitchFamily="34" charset="0"/>
              </a:rPr>
              <a:t>APTITUD PARA OBRAR</a:t>
            </a:r>
          </a:p>
        </p:txBody>
      </p:sp>
      <p:sp>
        <p:nvSpPr>
          <p:cNvPr id="33" name="CuadroTexto 10"/>
          <p:cNvSpPr txBox="1"/>
          <p:nvPr/>
        </p:nvSpPr>
        <p:spPr>
          <a:xfrm rot="18917829">
            <a:off x="1157277" y="801077"/>
            <a:ext cx="857927" cy="369332"/>
          </a:xfrm>
          <a:prstGeom prst="rect">
            <a:avLst/>
          </a:prstGeom>
          <a:noFill/>
        </p:spPr>
        <p:txBody>
          <a:bodyPr wrap="none">
            <a:spAutoFit/>
          </a:bodyPr>
          <a:lstStyle/>
          <a:p>
            <a:pPr algn="ctr" eaLnBrk="1" hangingPunct="1">
              <a:defRPr/>
            </a:pPr>
            <a:r>
              <a:rPr lang="es-CO" dirty="0">
                <a:effectLst>
                  <a:outerShdw blurRad="38100" dist="38100" dir="2700000" algn="tl">
                    <a:srgbClr val="000000">
                      <a:alpha val="43137"/>
                    </a:srgbClr>
                  </a:outerShdw>
                </a:effectLst>
              </a:rPr>
              <a:t>vínculo</a:t>
            </a:r>
          </a:p>
        </p:txBody>
      </p:sp>
      <p:pic>
        <p:nvPicPr>
          <p:cNvPr id="34" name="Imagen 32"/>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24086" y="3804031"/>
            <a:ext cx="2611438" cy="310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656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30117 -0.80093 L 3.54167E-6 7.40741E-7 " pathEditMode="relative" rAng="0" ptsTypes="AA">
                                      <p:cBhvr>
                                        <p:cTn id="6" dur="2000" fill="hold"/>
                                        <p:tgtEl>
                                          <p:spTgt spid="34"/>
                                        </p:tgtEl>
                                        <p:attrNameLst>
                                          <p:attrName>ppt_x</p:attrName>
                                          <p:attrName>ppt_y</p:attrName>
                                        </p:attrNameLst>
                                      </p:cBhvr>
                                      <p:rCtr x="14857" y="4108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9651" y="330715"/>
            <a:ext cx="6280333" cy="984562"/>
          </a:xfrm>
        </p:spPr>
        <p:txBody>
          <a:bodyPr anchor="ctr">
            <a:normAutofit/>
          </a:bodyPr>
          <a:lstStyle/>
          <a:p>
            <a:r>
              <a:rPr lang="es-CO" altLang="es-CO" sz="4800" dirty="0"/>
              <a:t>OBJETO</a:t>
            </a:r>
            <a:endParaRPr lang="es-CO" sz="4800" dirty="0"/>
          </a:p>
        </p:txBody>
      </p:sp>
      <p:sp>
        <p:nvSpPr>
          <p:cNvPr id="3" name="2 Marcador de contenido"/>
          <p:cNvSpPr>
            <a:spLocks noGrp="1"/>
          </p:cNvSpPr>
          <p:nvPr>
            <p:ph idx="1"/>
          </p:nvPr>
        </p:nvSpPr>
        <p:spPr>
          <a:xfrm>
            <a:off x="1170432" y="1304617"/>
            <a:ext cx="10131552" cy="5036362"/>
          </a:xfrm>
        </p:spPr>
        <p:txBody>
          <a:bodyPr>
            <a:normAutofit fontScale="92500" lnSpcReduction="10000"/>
          </a:bodyPr>
          <a:lstStyle/>
          <a:p>
            <a:pPr algn="just"/>
            <a:r>
              <a:rPr lang="es-CO" sz="2600" dirty="0"/>
              <a:t>Debe ser cierto, determinado y lícito , esto es que debe ajustarse a lo que dispone la </a:t>
            </a:r>
            <a:r>
              <a:rPr lang="es-CO" sz="2600" u="sng" dirty="0">
                <a:solidFill>
                  <a:srgbClr val="A50021"/>
                </a:solidFill>
              </a:rPr>
              <a:t>Constitución, principios </a:t>
            </a:r>
            <a:r>
              <a:rPr lang="es-CO" sz="2600" dirty="0"/>
              <a:t>generales de derecho, ley y reglamentos, aplicándose el principio de jerarquía formal de las </a:t>
            </a:r>
            <a:r>
              <a:rPr lang="es-CO" sz="2600" u="sng" dirty="0">
                <a:solidFill>
                  <a:srgbClr val="A50021"/>
                </a:solidFill>
              </a:rPr>
              <a:t>fuentes.</a:t>
            </a:r>
          </a:p>
          <a:p>
            <a:pPr algn="just"/>
            <a:endParaRPr lang="es-CO" sz="1300" dirty="0"/>
          </a:p>
          <a:p>
            <a:pPr algn="just"/>
            <a:r>
              <a:rPr lang="es-CO" sz="2600" dirty="0" smtClean="0"/>
              <a:t>El </a:t>
            </a:r>
            <a:r>
              <a:rPr lang="es-CO" sz="2600" dirty="0"/>
              <a:t>contenido del contrato se puede clasificar en </a:t>
            </a:r>
            <a:r>
              <a:rPr lang="es-CO" sz="2600" u="sng" dirty="0">
                <a:solidFill>
                  <a:srgbClr val="A50021"/>
                </a:solidFill>
              </a:rPr>
              <a:t>esencial, implícito y eventual</a:t>
            </a:r>
            <a:r>
              <a:rPr lang="es-CO" sz="2600" dirty="0"/>
              <a:t>.</a:t>
            </a:r>
          </a:p>
          <a:p>
            <a:pPr algn="just"/>
            <a:endParaRPr lang="es-CO" sz="1500" dirty="0"/>
          </a:p>
          <a:p>
            <a:pPr marL="514350" indent="-514350" algn="just">
              <a:buFont typeface="+mj-lt"/>
              <a:buAutoNum type="alphaLcParenR"/>
            </a:pPr>
            <a:r>
              <a:rPr lang="es-CO" sz="2600" u="sng" dirty="0" smtClean="0">
                <a:solidFill>
                  <a:srgbClr val="A50021"/>
                </a:solidFill>
              </a:rPr>
              <a:t>Esencial</a:t>
            </a:r>
            <a:r>
              <a:rPr lang="es-CO" sz="2600" dirty="0" smtClean="0"/>
              <a:t> </a:t>
            </a:r>
            <a:r>
              <a:rPr lang="es-CO" sz="2600" dirty="0"/>
              <a:t>es el que define la especie de contrato de que se </a:t>
            </a:r>
            <a:r>
              <a:rPr lang="es-CO" sz="2600" dirty="0" smtClean="0"/>
              <a:t>trata </a:t>
            </a:r>
            <a:endParaRPr lang="es-CO" sz="2600" dirty="0"/>
          </a:p>
          <a:p>
            <a:pPr marL="514350" indent="-514350" algn="just">
              <a:buFont typeface="+mj-lt"/>
              <a:buAutoNum type="alphaLcParenR"/>
            </a:pPr>
            <a:r>
              <a:rPr lang="es-CO" sz="2600" u="sng" dirty="0" smtClean="0">
                <a:solidFill>
                  <a:srgbClr val="A50021"/>
                </a:solidFill>
              </a:rPr>
              <a:t>El </a:t>
            </a:r>
            <a:r>
              <a:rPr lang="es-CO" sz="2600" u="sng" dirty="0">
                <a:solidFill>
                  <a:srgbClr val="A50021"/>
                </a:solidFill>
              </a:rPr>
              <a:t>contenido implícito </a:t>
            </a:r>
            <a:r>
              <a:rPr lang="es-CO" sz="2600" dirty="0"/>
              <a:t>es el que integra el contrato aunque no se hubiese mencionado expresamente. Surge del derecho vigente. Un ejemplo de esta especie lo constituye la necesaria homologación de las tarifas, por lo órganos competentes, en el supuesto de concesión de servicio público.</a:t>
            </a:r>
          </a:p>
          <a:p>
            <a:pPr marL="514350" indent="-514350" algn="just">
              <a:buFont typeface="+mj-lt"/>
              <a:buAutoNum type="alphaLcParenR"/>
            </a:pPr>
            <a:r>
              <a:rPr lang="es-CO" sz="2600" u="sng" dirty="0" smtClean="0">
                <a:solidFill>
                  <a:srgbClr val="A50021"/>
                </a:solidFill>
              </a:rPr>
              <a:t>El </a:t>
            </a:r>
            <a:r>
              <a:rPr lang="es-CO" sz="2600" u="sng" dirty="0">
                <a:solidFill>
                  <a:srgbClr val="A50021"/>
                </a:solidFill>
              </a:rPr>
              <a:t>contenido eventual </a:t>
            </a:r>
            <a:r>
              <a:rPr lang="es-CO" sz="2600" dirty="0"/>
              <a:t>es el que puede existir pero que dependerá de la voluntad de las partes. Así el establecimiento de determinadas condiciones particulares para un contrato</a:t>
            </a:r>
          </a:p>
          <a:p>
            <a:endParaRPr lang="es-CO" dirty="0"/>
          </a:p>
        </p:txBody>
      </p:sp>
    </p:spTree>
    <p:extLst>
      <p:ext uri="{BB962C8B-B14F-4D97-AF65-F5344CB8AC3E}">
        <p14:creationId xmlns:p14="http://schemas.microsoft.com/office/powerpoint/2010/main" val="38187107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16480" y="1231465"/>
            <a:ext cx="7900416" cy="4510967"/>
          </a:xfrm>
        </p:spPr>
        <p:txBody>
          <a:bodyPr/>
          <a:lstStyle/>
          <a:p>
            <a:pPr algn="ctr">
              <a:spcBef>
                <a:spcPct val="0"/>
              </a:spcBef>
            </a:pPr>
            <a:r>
              <a:rPr lang="es-CO" sz="4800" b="1" dirty="0">
                <a:solidFill>
                  <a:srgbClr val="AD3333"/>
                </a:solidFill>
                <a:latin typeface="Calibri" panose="020F0502020204030204" pitchFamily="34" charset="0"/>
                <a:cs typeface="+mj-cs"/>
              </a:rPr>
              <a:t>CAUSA</a:t>
            </a:r>
          </a:p>
          <a:p>
            <a:pPr algn="just"/>
            <a:r>
              <a:rPr lang="es-CO" sz="3200" dirty="0" smtClean="0"/>
              <a:t>Constituye </a:t>
            </a:r>
            <a:r>
              <a:rPr lang="es-CO" sz="3200" dirty="0"/>
              <a:t>el </a:t>
            </a:r>
            <a:r>
              <a:rPr lang="es-CO" b="1" u="sng" dirty="0">
                <a:solidFill>
                  <a:srgbClr val="A50021"/>
                </a:solidFill>
              </a:rPr>
              <a:t>por qué </a:t>
            </a:r>
            <a:r>
              <a:rPr lang="es-CO" sz="3200" dirty="0"/>
              <a:t>del contrato y en </a:t>
            </a:r>
            <a:r>
              <a:rPr lang="es-CO" sz="3200" dirty="0" smtClean="0"/>
              <a:t>sede   </a:t>
            </a:r>
            <a:r>
              <a:rPr lang="es-CO" sz="3200" dirty="0" err="1"/>
              <a:t>jus</a:t>
            </a:r>
            <a:r>
              <a:rPr lang="es-CO" sz="3200" dirty="0"/>
              <a:t> publicista es el motivo del acto.</a:t>
            </a:r>
          </a:p>
          <a:p>
            <a:pPr algn="ctr">
              <a:spcBef>
                <a:spcPct val="0"/>
              </a:spcBef>
            </a:pPr>
            <a:r>
              <a:rPr lang="es-CO" dirty="0"/>
              <a:t> </a:t>
            </a:r>
            <a:r>
              <a:rPr lang="es-CO" sz="4800" b="1" dirty="0">
                <a:solidFill>
                  <a:srgbClr val="AD3333"/>
                </a:solidFill>
                <a:latin typeface="Calibri" panose="020F0502020204030204" pitchFamily="34" charset="0"/>
                <a:cs typeface="+mj-cs"/>
              </a:rPr>
              <a:t>FIN</a:t>
            </a:r>
          </a:p>
          <a:p>
            <a:pPr algn="just"/>
            <a:r>
              <a:rPr lang="es-CO" sz="3200" dirty="0" smtClean="0"/>
              <a:t>Es </a:t>
            </a:r>
            <a:r>
              <a:rPr lang="es-CO" sz="3200" dirty="0"/>
              <a:t>el </a:t>
            </a:r>
            <a:r>
              <a:rPr lang="es-CO" b="1" u="sng" dirty="0">
                <a:solidFill>
                  <a:srgbClr val="A50021"/>
                </a:solidFill>
              </a:rPr>
              <a:t>para qué </a:t>
            </a:r>
            <a:r>
              <a:rPr lang="es-CO" sz="3200" dirty="0"/>
              <a:t>del contrato. El fin puede estar expresamente determinado. Si así no aconteciera siempre será actuar conforme al interés público.</a:t>
            </a:r>
          </a:p>
          <a:p>
            <a:endParaRPr lang="es-CO" dirty="0"/>
          </a:p>
        </p:txBody>
      </p:sp>
    </p:spTree>
    <p:extLst>
      <p:ext uri="{BB962C8B-B14F-4D97-AF65-F5344CB8AC3E}">
        <p14:creationId xmlns:p14="http://schemas.microsoft.com/office/powerpoint/2010/main" val="14363797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ctr">
            <a:normAutofit/>
          </a:bodyPr>
          <a:lstStyle/>
          <a:p>
            <a:pPr algn="ctr"/>
            <a:r>
              <a:rPr lang="es-CO" sz="3600" dirty="0"/>
              <a:t>FORMALIDADES Y FORMA </a:t>
            </a:r>
          </a:p>
        </p:txBody>
      </p:sp>
      <p:sp>
        <p:nvSpPr>
          <p:cNvPr id="3" name="2 Marcador de contenido"/>
          <p:cNvSpPr>
            <a:spLocks noGrp="1"/>
          </p:cNvSpPr>
          <p:nvPr>
            <p:ph idx="1"/>
          </p:nvPr>
        </p:nvSpPr>
        <p:spPr/>
        <p:txBody>
          <a:bodyPr>
            <a:normAutofit fontScale="92500" lnSpcReduction="20000"/>
          </a:bodyPr>
          <a:lstStyle/>
          <a:p>
            <a:pPr algn="just"/>
            <a:r>
              <a:rPr lang="es-CO" dirty="0"/>
              <a:t>Las formalidades son los requisitos necesarios para la celebración del contrato y pueden ser anteriores, concomitantes o posteriores</a:t>
            </a:r>
            <a:r>
              <a:rPr lang="es-CO" dirty="0" smtClean="0"/>
              <a:t>.</a:t>
            </a:r>
          </a:p>
          <a:p>
            <a:pPr algn="just"/>
            <a:endParaRPr lang="es-CO" dirty="0"/>
          </a:p>
          <a:p>
            <a:pPr marL="514350" indent="-514350" algn="just">
              <a:buFont typeface="+mj-lt"/>
              <a:buAutoNum type="alphaLcParenR"/>
            </a:pPr>
            <a:r>
              <a:rPr lang="es-CO" sz="3000" b="1" u="sng" dirty="0" smtClean="0">
                <a:solidFill>
                  <a:srgbClr val="A50021"/>
                </a:solidFill>
              </a:rPr>
              <a:t>Las </a:t>
            </a:r>
            <a:r>
              <a:rPr lang="es-CO" sz="3000" b="1" u="sng" dirty="0">
                <a:solidFill>
                  <a:srgbClr val="A50021"/>
                </a:solidFill>
              </a:rPr>
              <a:t>anteriores </a:t>
            </a:r>
            <a:r>
              <a:rPr lang="es-CO" dirty="0"/>
              <a:t>refieren al modo de </a:t>
            </a:r>
            <a:r>
              <a:rPr lang="es-CO" sz="2600" u="sng" dirty="0">
                <a:solidFill>
                  <a:srgbClr val="A50021"/>
                </a:solidFill>
              </a:rPr>
              <a:t>selección</a:t>
            </a:r>
            <a:r>
              <a:rPr lang="es-CO" dirty="0"/>
              <a:t> del contratante. La contratación administrativa se desarrolla mediante </a:t>
            </a:r>
            <a:r>
              <a:rPr lang="es-CO" sz="2600" u="sng" dirty="0">
                <a:solidFill>
                  <a:srgbClr val="A50021"/>
                </a:solidFill>
              </a:rPr>
              <a:t>procedimientos</a:t>
            </a:r>
            <a:r>
              <a:rPr lang="es-CO" dirty="0"/>
              <a:t> </a:t>
            </a:r>
            <a:r>
              <a:rPr lang="es-CO" sz="2600" u="sng" dirty="0">
                <a:solidFill>
                  <a:srgbClr val="A50021"/>
                </a:solidFill>
              </a:rPr>
              <a:t>administrativos</a:t>
            </a:r>
            <a:r>
              <a:rPr lang="es-CO" dirty="0"/>
              <a:t> especiales. Si existe algún vacío en los mismos, serán de aplicación los principios y normas del procedimiento administrativo </a:t>
            </a:r>
            <a:r>
              <a:rPr lang="es-CO" dirty="0" smtClean="0"/>
              <a:t>común</a:t>
            </a:r>
          </a:p>
          <a:p>
            <a:pPr marL="514350" indent="-514350" algn="just">
              <a:buFont typeface="+mj-lt"/>
              <a:buAutoNum type="alphaLcParenR"/>
            </a:pPr>
            <a:r>
              <a:rPr lang="es-CO" sz="3000" b="1" u="sng" dirty="0" smtClean="0">
                <a:solidFill>
                  <a:srgbClr val="A50021"/>
                </a:solidFill>
              </a:rPr>
              <a:t>Las concomitantes </a:t>
            </a:r>
            <a:r>
              <a:rPr lang="es-CO" dirty="0" smtClean="0"/>
              <a:t>son las que deben cumplirse en el momento de celebrarse el contrato.</a:t>
            </a:r>
          </a:p>
          <a:p>
            <a:pPr marL="514350" indent="-514350" algn="just">
              <a:buFont typeface="+mj-lt"/>
              <a:buAutoNum type="alphaLcParenR"/>
            </a:pPr>
            <a:r>
              <a:rPr lang="es-CO" sz="3000" b="1" u="sng" dirty="0" smtClean="0">
                <a:solidFill>
                  <a:srgbClr val="A50021"/>
                </a:solidFill>
              </a:rPr>
              <a:t>Las </a:t>
            </a:r>
            <a:r>
              <a:rPr lang="es-CO" sz="3000" b="1" u="sng" dirty="0">
                <a:solidFill>
                  <a:srgbClr val="A50021"/>
                </a:solidFill>
              </a:rPr>
              <a:t>formalidades posteriores</a:t>
            </a:r>
            <a:r>
              <a:rPr lang="es-CO" dirty="0"/>
              <a:t> son las que deben cumplirse en la de ejecución del contrato.</a:t>
            </a:r>
          </a:p>
          <a:p>
            <a:pPr algn="just"/>
            <a:r>
              <a:rPr lang="es-CO" dirty="0"/>
              <a:t>	</a:t>
            </a:r>
          </a:p>
          <a:p>
            <a:pPr algn="just"/>
            <a:r>
              <a:rPr lang="es-CO" dirty="0" smtClean="0"/>
              <a:t>La </a:t>
            </a:r>
            <a:r>
              <a:rPr lang="es-CO" dirty="0"/>
              <a:t>forma es una formalidad más y es el modo como se documenta el contrato.</a:t>
            </a:r>
          </a:p>
          <a:p>
            <a:endParaRPr lang="es-CO" dirty="0"/>
          </a:p>
        </p:txBody>
      </p:sp>
    </p:spTree>
    <p:extLst>
      <p:ext uri="{BB962C8B-B14F-4D97-AF65-F5344CB8AC3E}">
        <p14:creationId xmlns:p14="http://schemas.microsoft.com/office/powerpoint/2010/main" val="13033668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705427" y="1379227"/>
            <a:ext cx="3220141" cy="984562"/>
          </a:xfrm>
        </p:spPr>
        <p:txBody>
          <a:bodyPr anchor="ctr">
            <a:normAutofit/>
          </a:bodyPr>
          <a:lstStyle/>
          <a:p>
            <a:r>
              <a:rPr lang="es-CO" sz="4400" dirty="0"/>
              <a:t>VOLUNTAD</a:t>
            </a:r>
          </a:p>
        </p:txBody>
      </p:sp>
      <p:sp>
        <p:nvSpPr>
          <p:cNvPr id="5" name="2 Marcador de contenido"/>
          <p:cNvSpPr>
            <a:spLocks noGrp="1"/>
          </p:cNvSpPr>
          <p:nvPr>
            <p:ph idx="1"/>
          </p:nvPr>
        </p:nvSpPr>
        <p:spPr>
          <a:xfrm>
            <a:off x="1767271" y="2475049"/>
            <a:ext cx="9168953" cy="2926007"/>
          </a:xfrm>
        </p:spPr>
        <p:txBody>
          <a:bodyPr>
            <a:normAutofit/>
          </a:bodyPr>
          <a:lstStyle/>
          <a:p>
            <a:pPr algn="just"/>
            <a:r>
              <a:rPr lang="es-CO" sz="3200" dirty="0"/>
              <a:t>Las voluntades que forman el contrato podrán estar viciadas por </a:t>
            </a:r>
            <a:r>
              <a:rPr lang="es-CO" sz="3600" u="sng" dirty="0">
                <a:solidFill>
                  <a:srgbClr val="A50021"/>
                </a:solidFill>
              </a:rPr>
              <a:t>error, dolo o violencia</a:t>
            </a:r>
            <a:r>
              <a:rPr lang="es-CO" sz="3200" dirty="0"/>
              <a:t>. En ese sentido se aplicarán las normas del derecho común.-</a:t>
            </a:r>
          </a:p>
        </p:txBody>
      </p:sp>
    </p:spTree>
    <p:extLst>
      <p:ext uri="{BB962C8B-B14F-4D97-AF65-F5344CB8AC3E}">
        <p14:creationId xmlns:p14="http://schemas.microsoft.com/office/powerpoint/2010/main" val="236461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3491" y="501403"/>
            <a:ext cx="10515600" cy="984562"/>
          </a:xfrm>
        </p:spPr>
        <p:txBody>
          <a:bodyPr>
            <a:noAutofit/>
          </a:bodyPr>
          <a:lstStyle/>
          <a:p>
            <a:pPr algn="ctr"/>
            <a:r>
              <a:rPr lang="es-CO" sz="3200" dirty="0"/>
              <a:t>Funciones de la Oficina de Control Interno Disciplinario:</a:t>
            </a:r>
            <a:br>
              <a:rPr lang="es-CO" sz="3200" dirty="0"/>
            </a:br>
            <a:r>
              <a:rPr lang="es-CO" sz="3200" dirty="0"/>
              <a:t>Manual de Funciones y Ley 734 de 2002.</a:t>
            </a:r>
            <a:br>
              <a:rPr lang="es-CO" sz="3200" dirty="0"/>
            </a:br>
            <a:endParaRPr lang="es-CO" sz="3200" dirty="0"/>
          </a:p>
        </p:txBody>
      </p:sp>
      <p:pic>
        <p:nvPicPr>
          <p:cNvPr id="5" name="Marcador de contenido 4"/>
          <p:cNvPicPr>
            <a:picLocks noGrp="1" noChangeAspect="1"/>
          </p:cNvPicPr>
          <p:nvPr>
            <p:ph idx="1"/>
          </p:nvPr>
        </p:nvPicPr>
        <p:blipFill>
          <a:blip r:embed="rId2"/>
          <a:stretch>
            <a:fillRect/>
          </a:stretch>
        </p:blipFill>
        <p:spPr>
          <a:xfrm>
            <a:off x="2064385" y="2012569"/>
            <a:ext cx="8262938" cy="3589338"/>
          </a:xfrm>
          <a:effectLst>
            <a:outerShdw blurRad="190500" algn="tl" rotWithShape="0">
              <a:srgbClr val="000000">
                <a:alpha val="70000"/>
              </a:srgbClr>
            </a:outerShdw>
          </a:effectLst>
        </p:spPr>
      </p:pic>
      <p:sp>
        <p:nvSpPr>
          <p:cNvPr id="6" name="Rectángulo 6"/>
          <p:cNvSpPr/>
          <p:nvPr/>
        </p:nvSpPr>
        <p:spPr>
          <a:xfrm>
            <a:off x="2828545" y="2787270"/>
            <a:ext cx="3098292" cy="1400383"/>
          </a:xfrm>
          <a:prstGeom prst="rect">
            <a:avLst/>
          </a:prstGeom>
        </p:spPr>
        <p:txBody>
          <a:bodyPr wrap="square">
            <a:spAutoFit/>
          </a:bodyPr>
          <a:lstStyle/>
          <a:p>
            <a:pPr algn="ctr" eaLnBrk="1" hangingPunct="1">
              <a:defRPr/>
            </a:pPr>
            <a:r>
              <a:rPr lang="es-CO" sz="1500" b="1" dirty="0">
                <a:solidFill>
                  <a:srgbClr val="AD3333"/>
                </a:solidFill>
                <a:effectLst>
                  <a:outerShdw blurRad="38100" dist="38100" dir="2700000" algn="tl">
                    <a:srgbClr val="000000">
                      <a:alpha val="43137"/>
                    </a:srgbClr>
                  </a:outerShdw>
                </a:effectLst>
                <a:latin typeface="Century Gothic" panose="020B0502020202020204" pitchFamily="34" charset="0"/>
                <a:cs typeface="+mj-cs"/>
              </a:rPr>
              <a:t>Como función preventiva y de Capacitación</a:t>
            </a:r>
          </a:p>
          <a:p>
            <a:pPr algn="just" eaLnBrk="1" hangingPunct="1">
              <a:defRPr/>
            </a:pPr>
            <a:r>
              <a:rPr lang="es-CO" sz="1100" dirty="0">
                <a:latin typeface="+mn-lt"/>
              </a:rPr>
              <a:t>A través de la capacitación, la sensibilización y la vigilancia del actuar de los servidores públicos de tal manera que se pueda advertir cualquier hecho que pueda ser violatorio de la Constitución o a la ley</a:t>
            </a:r>
          </a:p>
        </p:txBody>
      </p:sp>
      <p:sp>
        <p:nvSpPr>
          <p:cNvPr id="7" name="Rectángulo 8"/>
          <p:cNvSpPr/>
          <p:nvPr/>
        </p:nvSpPr>
        <p:spPr>
          <a:xfrm>
            <a:off x="6331839" y="3682618"/>
            <a:ext cx="3516313" cy="877163"/>
          </a:xfrm>
          <a:prstGeom prst="rect">
            <a:avLst/>
          </a:prstGeom>
        </p:spPr>
        <p:txBody>
          <a:bodyPr>
            <a:spAutoFit/>
          </a:bodyPr>
          <a:lstStyle/>
          <a:p>
            <a:pPr algn="ctr" eaLnBrk="1" hangingPunct="1">
              <a:defRPr/>
            </a:pPr>
            <a:r>
              <a:rPr lang="es-CO" sz="1500" b="1" dirty="0">
                <a:solidFill>
                  <a:srgbClr val="AD3333"/>
                </a:solidFill>
                <a:effectLst>
                  <a:outerShdw blurRad="38100" dist="38100" dir="2700000" algn="tl">
                    <a:srgbClr val="000000">
                      <a:alpha val="43137"/>
                    </a:srgbClr>
                  </a:outerShdw>
                </a:effectLst>
                <a:latin typeface="Century Gothic" panose="020B0502020202020204" pitchFamily="34" charset="0"/>
                <a:cs typeface="+mj-cs"/>
              </a:rPr>
              <a:t>Como función sancionatoria</a:t>
            </a:r>
          </a:p>
          <a:p>
            <a:pPr algn="just" eaLnBrk="1" hangingPunct="1">
              <a:defRPr/>
            </a:pPr>
            <a:r>
              <a:rPr lang="es-CO" sz="1200" dirty="0">
                <a:latin typeface="+mn-lt"/>
              </a:rPr>
              <a:t>Cuando se hace necesario iniciar, adelantar y fallar una investigación como consecuencia de la comisión de una falta disciplinaria</a:t>
            </a:r>
          </a:p>
        </p:txBody>
      </p:sp>
    </p:spTree>
    <p:extLst>
      <p:ext uri="{BB962C8B-B14F-4D97-AF65-F5344CB8AC3E}">
        <p14:creationId xmlns:p14="http://schemas.microsoft.com/office/powerpoint/2010/main" val="42390466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78835" y="1025659"/>
            <a:ext cx="10515600" cy="984562"/>
          </a:xfrm>
        </p:spPr>
        <p:txBody>
          <a:bodyPr/>
          <a:lstStyle/>
          <a:p>
            <a:pPr algn="ctr"/>
            <a:r>
              <a:rPr lang="es-CO" dirty="0"/>
              <a:t>PRINCIPIOS APLICABLES AL CONTRATO UNIVERSIDAD -PRINCIPIOS CONSTITUCIONALES </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00234191"/>
              </p:ext>
            </p:extLst>
          </p:nvPr>
        </p:nvGraphicFramePr>
        <p:xfrm>
          <a:off x="1950720" y="2170176"/>
          <a:ext cx="8680704" cy="3913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22192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42259" y="733051"/>
            <a:ext cx="10169581" cy="984562"/>
          </a:xfrm>
        </p:spPr>
        <p:txBody>
          <a:bodyPr/>
          <a:lstStyle/>
          <a:p>
            <a:pPr algn="ctr"/>
            <a:r>
              <a:rPr lang="es-CO" altLang="es-CO" dirty="0"/>
              <a:t>PRINCIPIOS APLICABLES AL CONTRATO ESTATAL-PRINCIPIOS CONSTITUCIONALES </a:t>
            </a:r>
            <a:endParaRPr lang="es-CO"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961262980"/>
              </p:ext>
            </p:extLst>
          </p:nvPr>
        </p:nvGraphicFramePr>
        <p:xfrm>
          <a:off x="2048256" y="1901951"/>
          <a:ext cx="8101584" cy="4218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33912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559379" y="342907"/>
            <a:ext cx="10515600" cy="984562"/>
          </a:xfrm>
        </p:spPr>
        <p:txBody>
          <a:bodyPr>
            <a:noAutofit/>
          </a:bodyPr>
          <a:lstStyle/>
          <a:p>
            <a:pPr algn="ctr"/>
            <a:r>
              <a:rPr lang="es-CO" sz="2400" dirty="0"/>
              <a:t>PRINCIPIOS GENERALES DEL DERECHO: POSTULADOS EN LOS QUE SE INCORPORAN LOS VALORES MATERIALES BÁSICOS QUE INTEGRAN LA CONCIENCIA ÉTICO-JURÍDICA DE UNA NACIÓN Y EN ELLOS SE FUNDA TODO EL ORDENAMIENTO JURÍDICO </a:t>
            </a:r>
          </a:p>
        </p:txBody>
      </p:sp>
      <p:graphicFrame>
        <p:nvGraphicFramePr>
          <p:cNvPr id="5" name="3 Marcador de contenido"/>
          <p:cNvGraphicFramePr>
            <a:graphicFrameLocks noGrp="1"/>
          </p:cNvGraphicFramePr>
          <p:nvPr>
            <p:ph idx="1"/>
            <p:extLst>
              <p:ext uri="{D42A27DB-BD31-4B8C-83A1-F6EECF244321}">
                <p14:modId xmlns:p14="http://schemas.microsoft.com/office/powerpoint/2010/main" val="2269685771"/>
              </p:ext>
            </p:extLst>
          </p:nvPr>
        </p:nvGraphicFramePr>
        <p:xfrm>
          <a:off x="1869624" y="189473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63158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29683" y="635515"/>
            <a:ext cx="7487341" cy="984562"/>
          </a:xfrm>
        </p:spPr>
        <p:txBody>
          <a:bodyPr anchor="ctr">
            <a:normAutofit/>
          </a:bodyPr>
          <a:lstStyle/>
          <a:p>
            <a:r>
              <a:rPr lang="es-CO" sz="3200" dirty="0"/>
              <a:t>DISPOSICIONES COMERCIALES Y CIVILES </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553450151"/>
              </p:ext>
            </p:extLst>
          </p:nvPr>
        </p:nvGraphicFramePr>
        <p:xfrm>
          <a:off x="1895856" y="164896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64158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644723" y="696475"/>
            <a:ext cx="10515600" cy="984562"/>
          </a:xfrm>
        </p:spPr>
        <p:txBody>
          <a:bodyPr/>
          <a:lstStyle/>
          <a:p>
            <a:pPr algn="ctr"/>
            <a:r>
              <a:rPr lang="es-CO" dirty="0"/>
              <a:t>PRINCIPIOS APLICABLES DEL DERECHO PRIVADO </a:t>
            </a:r>
            <a:br>
              <a:rPr lang="es-CO" dirty="0"/>
            </a:br>
            <a:r>
              <a:rPr lang="es-CO" dirty="0"/>
              <a:t>DISPOSICIONES CIVILES Y COMERCIALES </a:t>
            </a:r>
          </a:p>
        </p:txBody>
      </p:sp>
      <p:graphicFrame>
        <p:nvGraphicFramePr>
          <p:cNvPr id="7" name="3 Marcador de contenido"/>
          <p:cNvGraphicFramePr>
            <a:graphicFrameLocks noGrp="1"/>
          </p:cNvGraphicFramePr>
          <p:nvPr>
            <p:ph idx="1"/>
            <p:extLst>
              <p:ext uri="{D42A27DB-BD31-4B8C-83A1-F6EECF244321}">
                <p14:modId xmlns:p14="http://schemas.microsoft.com/office/powerpoint/2010/main" val="3415628406"/>
              </p:ext>
            </p:extLst>
          </p:nvPr>
        </p:nvGraphicFramePr>
        <p:xfrm>
          <a:off x="2249424" y="1822502"/>
          <a:ext cx="7784592" cy="44198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68095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70304" y="562363"/>
            <a:ext cx="8314944" cy="984562"/>
          </a:xfrm>
        </p:spPr>
        <p:txBody>
          <a:bodyPr anchor="ctr">
            <a:normAutofit/>
          </a:bodyPr>
          <a:lstStyle/>
          <a:p>
            <a:pPr algn="ctr"/>
            <a:r>
              <a:rPr lang="es-CO" altLang="es-CO" sz="4000" dirty="0"/>
              <a:t>PRINCIPIOS PRESUPUESTALES </a:t>
            </a:r>
            <a:endParaRPr lang="es-CO" sz="4000" dirty="0"/>
          </a:p>
        </p:txBody>
      </p:sp>
      <p:graphicFrame>
        <p:nvGraphicFramePr>
          <p:cNvPr id="7" name="4 Marcador de contenido"/>
          <p:cNvGraphicFramePr>
            <a:graphicFrameLocks noGrp="1"/>
          </p:cNvGraphicFramePr>
          <p:nvPr>
            <p:ph idx="1"/>
            <p:extLst>
              <p:ext uri="{D42A27DB-BD31-4B8C-83A1-F6EECF244321}">
                <p14:modId xmlns:p14="http://schemas.microsoft.com/office/powerpoint/2010/main" val="2402771602"/>
              </p:ext>
            </p:extLst>
          </p:nvPr>
        </p:nvGraphicFramePr>
        <p:xfrm>
          <a:off x="1810512" y="1673353"/>
          <a:ext cx="8357616" cy="4288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90935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78579" y="525787"/>
            <a:ext cx="8377357" cy="984562"/>
          </a:xfrm>
        </p:spPr>
        <p:txBody>
          <a:bodyPr anchor="ctr">
            <a:normAutofit/>
          </a:bodyPr>
          <a:lstStyle/>
          <a:p>
            <a:r>
              <a:rPr lang="es-CO" sz="3200" dirty="0"/>
              <a:t>PRINCIPIOS DEL DERECHO ADMINISTRATIVO</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29297782"/>
              </p:ext>
            </p:extLst>
          </p:nvPr>
        </p:nvGraphicFramePr>
        <p:xfrm>
          <a:off x="1981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94581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5487" y="257563"/>
            <a:ext cx="10282499" cy="984562"/>
          </a:xfrm>
        </p:spPr>
        <p:txBody>
          <a:bodyPr anchor="ctr">
            <a:normAutofit/>
          </a:bodyPr>
          <a:lstStyle/>
          <a:p>
            <a:pPr algn="ctr"/>
            <a:r>
              <a:rPr lang="es-CO" sz="3200" dirty="0"/>
              <a:t>PRINCIPIOS RECTORES CONTRATO UNIVERSITARIO </a:t>
            </a:r>
          </a:p>
        </p:txBody>
      </p:sp>
      <p:sp>
        <p:nvSpPr>
          <p:cNvPr id="3" name="2 Marcador de contenido"/>
          <p:cNvSpPr>
            <a:spLocks noGrp="1"/>
          </p:cNvSpPr>
          <p:nvPr>
            <p:ph idx="1"/>
          </p:nvPr>
        </p:nvSpPr>
        <p:spPr>
          <a:xfrm>
            <a:off x="877255" y="1316809"/>
            <a:ext cx="10656377" cy="5036362"/>
          </a:xfrm>
        </p:spPr>
        <p:txBody>
          <a:bodyPr>
            <a:normAutofit fontScale="85000" lnSpcReduction="20000"/>
          </a:bodyPr>
          <a:lstStyle/>
          <a:p>
            <a:pPr algn="just"/>
            <a:r>
              <a:rPr lang="es-CO" i="1" u="sng" dirty="0">
                <a:solidFill>
                  <a:srgbClr val="AD3333"/>
                </a:solidFill>
                <a:latin typeface="Calibri" panose="020F0502020204030204" pitchFamily="34" charset="0"/>
                <a:cs typeface="+mj-cs"/>
              </a:rPr>
              <a:t>TRANSPARENCIA: </a:t>
            </a:r>
            <a:r>
              <a:rPr lang="es-CO" dirty="0"/>
              <a:t>Procedimientos (cuantía).</a:t>
            </a:r>
          </a:p>
          <a:p>
            <a:pPr marL="457200" indent="-457200" algn="just">
              <a:buFont typeface="Wingdings" pitchFamily="2" charset="2"/>
              <a:buChar char="ü"/>
            </a:pPr>
            <a:r>
              <a:rPr lang="es-CO" dirty="0" smtClean="0"/>
              <a:t>Selección </a:t>
            </a:r>
            <a:r>
              <a:rPr lang="es-CO" dirty="0"/>
              <a:t>del contratista (reglada, se sigue el procedimiento Acuerdo No 002 de 2007), pluralidad y homogeneidad. </a:t>
            </a:r>
          </a:p>
          <a:p>
            <a:pPr marL="457200" indent="-457200" algn="just">
              <a:buFont typeface="Wingdings" pitchFamily="2" charset="2"/>
              <a:buChar char="ü"/>
            </a:pPr>
            <a:r>
              <a:rPr lang="es-CO" dirty="0"/>
              <a:t>Principio selección objetiva (escoger)</a:t>
            </a:r>
          </a:p>
          <a:p>
            <a:pPr marL="457200" indent="-457200" algn="just">
              <a:buFont typeface="Wingdings" pitchFamily="2" charset="2"/>
              <a:buChar char="ü"/>
            </a:pPr>
            <a:r>
              <a:rPr lang="es-CO" dirty="0"/>
              <a:t>Libre concurrencia: procesos de selección abiertos, pero a la vez cerrados.</a:t>
            </a:r>
          </a:p>
          <a:p>
            <a:pPr marL="457200" indent="-457200" algn="just">
              <a:buFont typeface="Wingdings" pitchFamily="2" charset="2"/>
              <a:buChar char="ü"/>
            </a:pPr>
            <a:r>
              <a:rPr lang="es-CO" dirty="0"/>
              <a:t>Publicidad: sometido al conocimiento público.</a:t>
            </a:r>
          </a:p>
          <a:p>
            <a:pPr marL="457200" indent="-457200" algn="just">
              <a:buFont typeface="Wingdings" pitchFamily="2" charset="2"/>
              <a:buChar char="ü"/>
            </a:pPr>
            <a:r>
              <a:rPr lang="es-CO" dirty="0"/>
              <a:t>Planeación: pre factibilidad, licencias, estudios, diseños, etc.</a:t>
            </a:r>
          </a:p>
          <a:p>
            <a:pPr algn="just"/>
            <a:r>
              <a:rPr lang="es-CO" i="1" u="sng" dirty="0">
                <a:solidFill>
                  <a:srgbClr val="AD3333"/>
                </a:solidFill>
                <a:latin typeface="Calibri" panose="020F0502020204030204" pitchFamily="34" charset="0"/>
                <a:cs typeface="+mj-cs"/>
              </a:rPr>
              <a:t>ECONOMÍA: </a:t>
            </a:r>
            <a:r>
              <a:rPr lang="es-CO" dirty="0"/>
              <a:t>Epatas, garantías, respuestas a solicitudes, concurrente planeación, en cuanto a los recursos públicos, seriedad de la administración en iniciar el proceso contratación,  en cuanto a la configuración de sus actos. .</a:t>
            </a:r>
          </a:p>
          <a:p>
            <a:pPr algn="just"/>
            <a:endParaRPr lang="es-CO" dirty="0"/>
          </a:p>
          <a:p>
            <a:pPr algn="just"/>
            <a:r>
              <a:rPr lang="es-CO" i="1" u="sng" dirty="0">
                <a:solidFill>
                  <a:srgbClr val="AD3333"/>
                </a:solidFill>
                <a:latin typeface="Calibri" panose="020F0502020204030204" pitchFamily="34" charset="0"/>
                <a:cs typeface="+mj-cs"/>
              </a:rPr>
              <a:t>RESPONSABILIDAD: </a:t>
            </a:r>
            <a:r>
              <a:rPr lang="es-CO" dirty="0"/>
              <a:t>Personal  ordenadores (SP), supervisores, interventores, asesores, pagadores, revisores fiscales. (civil, penal, fiscal, administrativa, disciplinaria- condicionada rol o actividad).</a:t>
            </a:r>
          </a:p>
          <a:p>
            <a:endParaRPr lang="es-CO" dirty="0"/>
          </a:p>
        </p:txBody>
      </p:sp>
    </p:spTree>
    <p:extLst>
      <p:ext uri="{BB962C8B-B14F-4D97-AF65-F5344CB8AC3E}">
        <p14:creationId xmlns:p14="http://schemas.microsoft.com/office/powerpoint/2010/main" val="15153943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7875" y="891547"/>
            <a:ext cx="10515600" cy="984562"/>
          </a:xfrm>
        </p:spPr>
        <p:txBody>
          <a:bodyPr>
            <a:normAutofit/>
          </a:bodyPr>
          <a:lstStyle/>
          <a:p>
            <a:pPr algn="ctr"/>
            <a:r>
              <a:rPr lang="es-CO" sz="3600" dirty="0"/>
              <a:t>Principio del debido proceso en actuación contractual:</a:t>
            </a:r>
          </a:p>
        </p:txBody>
      </p:sp>
      <p:sp>
        <p:nvSpPr>
          <p:cNvPr id="3" name="2 Marcador de contenido"/>
          <p:cNvSpPr>
            <a:spLocks noGrp="1"/>
          </p:cNvSpPr>
          <p:nvPr>
            <p:ph idx="1"/>
          </p:nvPr>
        </p:nvSpPr>
        <p:spPr>
          <a:xfrm>
            <a:off x="1560007" y="2194633"/>
            <a:ext cx="9193337" cy="3389303"/>
          </a:xfrm>
        </p:spPr>
        <p:txBody>
          <a:bodyPr/>
          <a:lstStyle/>
          <a:p>
            <a:pPr marL="457200" indent="-457200">
              <a:buFont typeface="Wingdings" pitchFamily="2" charset="2"/>
              <a:buChar char="ü"/>
            </a:pPr>
            <a:r>
              <a:rPr lang="es-CO" sz="3200" dirty="0"/>
              <a:t>Durante la ejecución del contrato</a:t>
            </a:r>
          </a:p>
          <a:p>
            <a:pPr marL="457200" indent="-457200">
              <a:buFont typeface="Wingdings" pitchFamily="2" charset="2"/>
              <a:buChar char="ü"/>
            </a:pPr>
            <a:r>
              <a:rPr lang="es-CO" sz="3200" dirty="0"/>
              <a:t>En la imposición de sanciones</a:t>
            </a:r>
          </a:p>
          <a:p>
            <a:pPr marL="457200" indent="-457200">
              <a:buFont typeface="Wingdings" pitchFamily="2" charset="2"/>
              <a:buChar char="ü"/>
            </a:pPr>
            <a:r>
              <a:rPr lang="es-CO" sz="3200" dirty="0"/>
              <a:t>En procesos de naturaleza contractual</a:t>
            </a:r>
          </a:p>
          <a:p>
            <a:pPr marL="457200" indent="-457200">
              <a:buFont typeface="Wingdings" pitchFamily="2" charset="2"/>
              <a:buChar char="ü"/>
            </a:pPr>
            <a:r>
              <a:rPr lang="es-CO" sz="3200" dirty="0"/>
              <a:t>En procesos de responsabilidad disciplinaria</a:t>
            </a:r>
          </a:p>
          <a:p>
            <a:endParaRPr lang="es-CO" dirty="0"/>
          </a:p>
        </p:txBody>
      </p:sp>
    </p:spTree>
    <p:extLst>
      <p:ext uri="{BB962C8B-B14F-4D97-AF65-F5344CB8AC3E}">
        <p14:creationId xmlns:p14="http://schemas.microsoft.com/office/powerpoint/2010/main" val="23228653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33600" y="964699"/>
            <a:ext cx="7351776" cy="984562"/>
          </a:xfrm>
        </p:spPr>
        <p:txBody>
          <a:bodyPr>
            <a:normAutofit/>
          </a:bodyPr>
          <a:lstStyle/>
          <a:p>
            <a:pPr algn="ctr"/>
            <a:r>
              <a:rPr lang="es-CO" sz="4000" dirty="0"/>
              <a:t>Principio de Publicidad</a:t>
            </a:r>
          </a:p>
        </p:txBody>
      </p:sp>
      <p:sp>
        <p:nvSpPr>
          <p:cNvPr id="3" name="2 Marcador de contenido"/>
          <p:cNvSpPr>
            <a:spLocks noGrp="1"/>
          </p:cNvSpPr>
          <p:nvPr>
            <p:ph idx="1"/>
          </p:nvPr>
        </p:nvSpPr>
        <p:spPr>
          <a:xfrm>
            <a:off x="1536192" y="2328745"/>
            <a:ext cx="9387840" cy="2804087"/>
          </a:xfrm>
        </p:spPr>
        <p:txBody>
          <a:bodyPr>
            <a:normAutofit/>
          </a:bodyPr>
          <a:lstStyle/>
          <a:p>
            <a:pPr algn="just"/>
            <a:r>
              <a:rPr lang="es-ES" altLang="es-CO" sz="3200" dirty="0"/>
              <a:t>La publicidad como principio constitucional permite a la administración informar el ejercicio de su actividad de poder público y el libre acceso a la información, consulta y obtención de documentos.</a:t>
            </a:r>
          </a:p>
          <a:p>
            <a:pPr algn="just"/>
            <a:endParaRPr lang="es-CO" sz="3200" dirty="0"/>
          </a:p>
        </p:txBody>
      </p:sp>
    </p:spTree>
    <p:extLst>
      <p:ext uri="{BB962C8B-B14F-4D97-AF65-F5344CB8AC3E}">
        <p14:creationId xmlns:p14="http://schemas.microsoft.com/office/powerpoint/2010/main" val="2173061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2675" y="1025659"/>
            <a:ext cx="8901613" cy="984562"/>
          </a:xfrm>
        </p:spPr>
        <p:txBody>
          <a:bodyPr anchor="ctr">
            <a:normAutofit/>
          </a:bodyPr>
          <a:lstStyle/>
          <a:p>
            <a:r>
              <a:rPr lang="es-ES" altLang="es-CO" sz="3600" i="1" dirty="0"/>
              <a:t>NO ES LO MISMO</a:t>
            </a:r>
            <a:endParaRPr lang="es-CO" sz="3600" i="1" dirty="0"/>
          </a:p>
        </p:txBody>
      </p:sp>
      <p:sp>
        <p:nvSpPr>
          <p:cNvPr id="3" name="Marcador de contenido 2"/>
          <p:cNvSpPr>
            <a:spLocks noGrp="1"/>
          </p:cNvSpPr>
          <p:nvPr>
            <p:ph idx="1"/>
          </p:nvPr>
        </p:nvSpPr>
        <p:spPr>
          <a:xfrm>
            <a:off x="779719" y="1999561"/>
            <a:ext cx="10583225" cy="3937943"/>
          </a:xfrm>
        </p:spPr>
        <p:txBody>
          <a:bodyPr/>
          <a:lstStyle/>
          <a:p>
            <a:pPr algn="ctr">
              <a:defRPr/>
            </a:pPr>
            <a:r>
              <a:rPr lang="es-CO" altLang="es-CO" dirty="0"/>
              <a:t>ME GUSTA LO QUE COMO</a:t>
            </a:r>
          </a:p>
          <a:p>
            <a:pPr algn="ctr">
              <a:defRPr/>
            </a:pPr>
            <a:r>
              <a:rPr lang="es-CO" altLang="es-CO" dirty="0"/>
              <a:t>COMO LO QUE ME GUSTA</a:t>
            </a:r>
          </a:p>
          <a:p>
            <a:pPr algn="ctr">
              <a:defRPr/>
            </a:pPr>
            <a:r>
              <a:rPr lang="es-CO" altLang="es-CO" dirty="0"/>
              <a:t>LO QUE COMO ME GUSTA</a:t>
            </a:r>
          </a:p>
          <a:p>
            <a:pPr algn="ctr">
              <a:defRPr/>
            </a:pPr>
            <a:r>
              <a:rPr lang="es-CO" altLang="es-CO" dirty="0"/>
              <a:t>LO QUE ME GUSTA COMO</a:t>
            </a:r>
          </a:p>
          <a:p>
            <a:pPr>
              <a:defRPr/>
            </a:pPr>
            <a:endParaRPr lang="es-CO" altLang="es-CO" dirty="0"/>
          </a:p>
          <a:p>
            <a:pPr algn="r">
              <a:defRPr/>
            </a:pPr>
            <a:r>
              <a:rPr lang="es-CO" altLang="es-CO" dirty="0">
                <a:solidFill>
                  <a:srgbClr val="C00000"/>
                </a:solidFill>
              </a:rPr>
              <a:t>INTERPRETACIÓN  Y RELATIVIDAD!!!</a:t>
            </a:r>
            <a:endParaRPr lang="es-ES" altLang="es-CO" dirty="0">
              <a:solidFill>
                <a:srgbClr val="C00000"/>
              </a:solidFill>
            </a:endParaRPr>
          </a:p>
          <a:p>
            <a:endParaRPr lang="es-CO" dirty="0"/>
          </a:p>
        </p:txBody>
      </p:sp>
    </p:spTree>
    <p:extLst>
      <p:ext uri="{BB962C8B-B14F-4D97-AF65-F5344CB8AC3E}">
        <p14:creationId xmlns:p14="http://schemas.microsoft.com/office/powerpoint/2010/main" val="21326229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56915" y="231647"/>
            <a:ext cx="10515600" cy="876365"/>
          </a:xfrm>
        </p:spPr>
        <p:txBody>
          <a:bodyPr anchor="ctr">
            <a:normAutofit/>
          </a:bodyPr>
          <a:lstStyle/>
          <a:p>
            <a:pPr algn="ctr"/>
            <a:r>
              <a:rPr lang="es-CO" sz="3600" dirty="0"/>
              <a:t>PROCEDIMIENTO PRECONTRACTUAL B Y S</a:t>
            </a:r>
          </a:p>
        </p:txBody>
      </p:sp>
      <p:graphicFrame>
        <p:nvGraphicFramePr>
          <p:cNvPr id="4" name="3 Tabla"/>
          <p:cNvGraphicFramePr>
            <a:graphicFrameLocks noGrp="1"/>
          </p:cNvGraphicFramePr>
          <p:nvPr>
            <p:extLst>
              <p:ext uri="{D42A27DB-BD31-4B8C-83A1-F6EECF244321}">
                <p14:modId xmlns:p14="http://schemas.microsoft.com/office/powerpoint/2010/main" val="3828562153"/>
              </p:ext>
            </p:extLst>
          </p:nvPr>
        </p:nvGraphicFramePr>
        <p:xfrm>
          <a:off x="1450849" y="1146621"/>
          <a:ext cx="9814560" cy="5046916"/>
        </p:xfrm>
        <a:graphic>
          <a:graphicData uri="http://schemas.openxmlformats.org/drawingml/2006/table">
            <a:tbl>
              <a:tblPr firstRow="1" firstCol="1" bandRow="1">
                <a:tableStyleId>{5C22544A-7EE6-4342-B048-85BDC9FD1C3A}</a:tableStyleId>
              </a:tblPr>
              <a:tblGrid>
                <a:gridCol w="2568305"/>
                <a:gridCol w="3208717"/>
                <a:gridCol w="4037538"/>
              </a:tblGrid>
              <a:tr h="555053">
                <a:tc>
                  <a:txBody>
                    <a:bodyPr/>
                    <a:lstStyle/>
                    <a:p>
                      <a:pPr algn="ctr">
                        <a:lnSpc>
                          <a:spcPct val="115000"/>
                        </a:lnSpc>
                        <a:spcAft>
                          <a:spcPts val="0"/>
                        </a:spcAft>
                      </a:pPr>
                      <a:r>
                        <a:rPr lang="es-CO" sz="900" dirty="0">
                          <a:effectLst/>
                        </a:rPr>
                        <a:t> </a:t>
                      </a:r>
                    </a:p>
                    <a:p>
                      <a:pPr algn="ctr">
                        <a:lnSpc>
                          <a:spcPct val="115000"/>
                        </a:lnSpc>
                        <a:spcAft>
                          <a:spcPts val="0"/>
                        </a:spcAft>
                      </a:pPr>
                      <a:r>
                        <a:rPr lang="es-CO" sz="1600" dirty="0">
                          <a:effectLst/>
                        </a:rPr>
                        <a:t>1)Menor 25 SMLMV</a:t>
                      </a:r>
                      <a:endParaRPr lang="es-CO" sz="1600" dirty="0">
                        <a:effectLst/>
                        <a:latin typeface="Calibri"/>
                        <a:ea typeface="Calibri"/>
                        <a:cs typeface="Times New Roman"/>
                      </a:endParaRPr>
                    </a:p>
                  </a:txBody>
                  <a:tcPr marL="58676" marR="58676" marT="0" marB="0">
                    <a:solidFill>
                      <a:srgbClr val="A50021"/>
                    </a:solidFill>
                  </a:tcPr>
                </a:tc>
                <a:tc>
                  <a:txBody>
                    <a:bodyPr/>
                    <a:lstStyle/>
                    <a:p>
                      <a:pPr algn="ctr">
                        <a:lnSpc>
                          <a:spcPct val="115000"/>
                        </a:lnSpc>
                        <a:spcAft>
                          <a:spcPts val="0"/>
                        </a:spcAft>
                      </a:pPr>
                      <a:r>
                        <a:rPr lang="es-CO" sz="900" dirty="0">
                          <a:effectLst/>
                        </a:rPr>
                        <a:t> </a:t>
                      </a:r>
                    </a:p>
                    <a:p>
                      <a:pPr algn="ctr">
                        <a:lnSpc>
                          <a:spcPct val="115000"/>
                        </a:lnSpc>
                        <a:spcAft>
                          <a:spcPts val="0"/>
                        </a:spcAft>
                      </a:pPr>
                      <a:r>
                        <a:rPr lang="es-CO" sz="1050" dirty="0">
                          <a:effectLst/>
                        </a:rPr>
                        <a:t>2)Desde 25 SMLMV- hasta menor 2.400 SMLMV</a:t>
                      </a:r>
                      <a:endParaRPr lang="es-CO" sz="1050" dirty="0">
                        <a:effectLst/>
                        <a:latin typeface="Calibri"/>
                        <a:ea typeface="Calibri"/>
                        <a:cs typeface="Times New Roman"/>
                      </a:endParaRPr>
                    </a:p>
                  </a:txBody>
                  <a:tcPr marL="58676" marR="58676" marT="0" marB="0">
                    <a:solidFill>
                      <a:srgbClr val="A50021"/>
                    </a:solidFill>
                  </a:tcPr>
                </a:tc>
                <a:tc>
                  <a:txBody>
                    <a:bodyPr/>
                    <a:lstStyle/>
                    <a:p>
                      <a:pPr algn="ctr">
                        <a:lnSpc>
                          <a:spcPct val="115000"/>
                        </a:lnSpc>
                        <a:spcAft>
                          <a:spcPts val="0"/>
                        </a:spcAft>
                      </a:pPr>
                      <a:r>
                        <a:rPr lang="es-CO" sz="1050" dirty="0">
                          <a:effectLst/>
                        </a:rPr>
                        <a:t>3)Desde 2.400 a 4.800 SMLMV</a:t>
                      </a:r>
                    </a:p>
                    <a:p>
                      <a:pPr algn="ctr">
                        <a:lnSpc>
                          <a:spcPct val="115000"/>
                        </a:lnSpc>
                        <a:spcAft>
                          <a:spcPts val="0"/>
                        </a:spcAft>
                      </a:pPr>
                      <a:r>
                        <a:rPr lang="es-CO" sz="1050" dirty="0">
                          <a:effectLst/>
                        </a:rPr>
                        <a:t>4) Superior a 4.800 SMLMV</a:t>
                      </a:r>
                    </a:p>
                    <a:p>
                      <a:pPr algn="ctr">
                        <a:lnSpc>
                          <a:spcPct val="115000"/>
                        </a:lnSpc>
                        <a:spcAft>
                          <a:spcPts val="0"/>
                        </a:spcAft>
                      </a:pPr>
                      <a:r>
                        <a:rPr lang="es-CO" sz="1050" u="sng" dirty="0">
                          <a:effectLst/>
                        </a:rPr>
                        <a:t>OFERTA PÚBLICA</a:t>
                      </a:r>
                      <a:endParaRPr lang="es-CO" sz="1050" dirty="0">
                        <a:effectLst/>
                        <a:latin typeface="Calibri"/>
                        <a:ea typeface="Calibri"/>
                        <a:cs typeface="Times New Roman"/>
                      </a:endParaRPr>
                    </a:p>
                  </a:txBody>
                  <a:tcPr marL="58676" marR="58676" marT="0" marB="0">
                    <a:solidFill>
                      <a:srgbClr val="A50021"/>
                    </a:solidFill>
                  </a:tcPr>
                </a:tc>
              </a:tr>
              <a:tr h="4491863">
                <a:tc>
                  <a:txBody>
                    <a:bodyPr/>
                    <a:lstStyle/>
                    <a:p>
                      <a:pPr algn="just">
                        <a:lnSpc>
                          <a:spcPct val="115000"/>
                        </a:lnSpc>
                        <a:spcAft>
                          <a:spcPts val="0"/>
                        </a:spcAft>
                      </a:pPr>
                      <a:r>
                        <a:rPr lang="es-CO" sz="1400" dirty="0">
                          <a:effectLst/>
                        </a:rPr>
                        <a:t>1-</a:t>
                      </a:r>
                      <a:r>
                        <a:rPr lang="es-CO" sz="1400" u="sng" dirty="0">
                          <a:effectLst/>
                        </a:rPr>
                        <a:t>Revisa lista oficial de precios del mercado</a:t>
                      </a:r>
                      <a:r>
                        <a:rPr lang="es-CO" sz="1400" dirty="0">
                          <a:effectLst/>
                        </a:rPr>
                        <a:t>.</a:t>
                      </a:r>
                    </a:p>
                    <a:p>
                      <a:pPr algn="just">
                        <a:lnSpc>
                          <a:spcPct val="115000"/>
                        </a:lnSpc>
                        <a:spcAft>
                          <a:spcPts val="0"/>
                        </a:spcAft>
                      </a:pPr>
                      <a:r>
                        <a:rPr lang="es-CO" sz="1400" dirty="0">
                          <a:effectLst/>
                        </a:rPr>
                        <a:t>2-Elabora  y envía solicitud de invitación a cotizar firmada por el ordenador del gasto.</a:t>
                      </a:r>
                    </a:p>
                    <a:p>
                      <a:pPr algn="just">
                        <a:lnSpc>
                          <a:spcPct val="115000"/>
                        </a:lnSpc>
                        <a:spcAft>
                          <a:spcPts val="0"/>
                        </a:spcAft>
                      </a:pPr>
                      <a:r>
                        <a:rPr lang="es-CO" sz="1400" dirty="0">
                          <a:effectLst/>
                        </a:rPr>
                        <a:t>3-Recepciona, revisa y consolida cotizaciones.</a:t>
                      </a:r>
                    </a:p>
                    <a:p>
                      <a:pPr algn="just">
                        <a:lnSpc>
                          <a:spcPct val="115000"/>
                        </a:lnSpc>
                        <a:spcAft>
                          <a:spcPts val="0"/>
                        </a:spcAft>
                      </a:pPr>
                      <a:r>
                        <a:rPr lang="es-CO" sz="1400" dirty="0">
                          <a:effectLst/>
                        </a:rPr>
                        <a:t>4- Se remite cotizaciones allegadas para concepto técnico.</a:t>
                      </a:r>
                    </a:p>
                    <a:p>
                      <a:pPr algn="just">
                        <a:lnSpc>
                          <a:spcPct val="115000"/>
                        </a:lnSpc>
                        <a:spcAft>
                          <a:spcPts val="0"/>
                        </a:spcAft>
                      </a:pPr>
                      <a:r>
                        <a:rPr lang="es-CO" sz="1400" dirty="0">
                          <a:effectLst/>
                        </a:rPr>
                        <a:t>5-Evalúan las propuestas para presentación ordenador gasto.</a:t>
                      </a:r>
                    </a:p>
                    <a:p>
                      <a:pPr algn="just">
                        <a:lnSpc>
                          <a:spcPct val="115000"/>
                        </a:lnSpc>
                        <a:spcAft>
                          <a:spcPts val="0"/>
                        </a:spcAft>
                      </a:pPr>
                      <a:r>
                        <a:rPr lang="es-CO" sz="1400" dirty="0">
                          <a:effectLst/>
                        </a:rPr>
                        <a:t>6-Adjudica orden/ contrato, ordenador gasto.</a:t>
                      </a:r>
                    </a:p>
                    <a:p>
                      <a:pPr algn="just">
                        <a:lnSpc>
                          <a:spcPct val="115000"/>
                        </a:lnSpc>
                        <a:spcAft>
                          <a:spcPts val="0"/>
                        </a:spcAft>
                      </a:pPr>
                      <a:r>
                        <a:rPr lang="es-CO" sz="1400" u="none" strike="noStrike" dirty="0">
                          <a:effectLst/>
                        </a:rPr>
                        <a:t> </a:t>
                      </a:r>
                      <a:r>
                        <a:rPr lang="es-CO" sz="1400" dirty="0" smtClean="0">
                          <a:effectLst/>
                        </a:rPr>
                        <a:t>). </a:t>
                      </a:r>
                      <a:endParaRPr lang="es-CO" sz="1400" dirty="0">
                        <a:effectLst/>
                        <a:latin typeface="Calibri"/>
                        <a:ea typeface="Calibri"/>
                        <a:cs typeface="Times New Roman"/>
                      </a:endParaRPr>
                    </a:p>
                  </a:txBody>
                  <a:tcPr marL="58676" marR="58676" marT="0" marB="0">
                    <a:solidFill>
                      <a:srgbClr val="A50021"/>
                    </a:solidFill>
                  </a:tcPr>
                </a:tc>
                <a:tc>
                  <a:txBody>
                    <a:bodyPr/>
                    <a:lstStyle/>
                    <a:p>
                      <a:pPr algn="just">
                        <a:lnSpc>
                          <a:spcPct val="115000"/>
                        </a:lnSpc>
                        <a:spcAft>
                          <a:spcPts val="0"/>
                        </a:spcAft>
                      </a:pPr>
                      <a:r>
                        <a:rPr lang="es-CO" sz="1200" dirty="0">
                          <a:effectLst/>
                        </a:rPr>
                        <a:t>1- Oficina contratos Inicia la búsqueda  mínimo de tres (3) proveedores (estén o</a:t>
                      </a:r>
                      <a:r>
                        <a:rPr lang="es-CO" sz="1200" u="sng" dirty="0">
                          <a:effectLst/>
                        </a:rPr>
                        <a:t> </a:t>
                      </a:r>
                      <a:r>
                        <a:rPr lang="es-CO" sz="1200" dirty="0">
                          <a:effectLst/>
                        </a:rPr>
                        <a:t>no inscritos en el Directorio de unipamplona).</a:t>
                      </a:r>
                    </a:p>
                    <a:p>
                      <a:pPr algn="just">
                        <a:lnSpc>
                          <a:spcPct val="115000"/>
                        </a:lnSpc>
                        <a:spcAft>
                          <a:spcPts val="0"/>
                        </a:spcAft>
                      </a:pPr>
                      <a:r>
                        <a:rPr lang="es-CO" sz="1200" dirty="0">
                          <a:effectLst/>
                        </a:rPr>
                        <a:t>2-Diligencia formato recomendación solicitud invitación a cotizar </a:t>
                      </a:r>
                      <a:endParaRPr lang="es-CO" sz="1200" dirty="0" smtClean="0">
                        <a:effectLst/>
                      </a:endParaRPr>
                    </a:p>
                    <a:p>
                      <a:pPr algn="just">
                        <a:lnSpc>
                          <a:spcPct val="115000"/>
                        </a:lnSpc>
                        <a:spcAft>
                          <a:spcPts val="0"/>
                        </a:spcAft>
                      </a:pPr>
                      <a:r>
                        <a:rPr lang="es-CO" sz="1200" dirty="0" smtClean="0">
                          <a:effectLst/>
                        </a:rPr>
                        <a:t>3-Elabora </a:t>
                      </a:r>
                      <a:r>
                        <a:rPr lang="es-CO" sz="1200" dirty="0">
                          <a:effectLst/>
                        </a:rPr>
                        <a:t>y envía solicitud proyecto invitación (oficina contratos) al  ordenador del gasto para su firma e  invitación (según competencia).</a:t>
                      </a:r>
                    </a:p>
                    <a:p>
                      <a:pPr algn="just">
                        <a:lnSpc>
                          <a:spcPct val="115000"/>
                        </a:lnSpc>
                        <a:spcAft>
                          <a:spcPts val="0"/>
                        </a:spcAft>
                      </a:pPr>
                      <a:r>
                        <a:rPr lang="es-CO" sz="1200" dirty="0">
                          <a:effectLst/>
                        </a:rPr>
                        <a:t>4-Recepciona, revisa y consolida cotizaciones (ordenador del gasto). </a:t>
                      </a:r>
                    </a:p>
                    <a:p>
                      <a:pPr algn="just">
                        <a:lnSpc>
                          <a:spcPct val="115000"/>
                        </a:lnSpc>
                        <a:spcAft>
                          <a:spcPts val="0"/>
                        </a:spcAft>
                      </a:pPr>
                      <a:r>
                        <a:rPr lang="es-CO" sz="1200" dirty="0">
                          <a:effectLst/>
                        </a:rPr>
                        <a:t>5-Se remite cotizaciones allegadas para concepto técnico del ordenador y/o futuro </a:t>
                      </a:r>
                      <a:r>
                        <a:rPr lang="es-CO" sz="1200" dirty="0" smtClean="0">
                          <a:effectLst/>
                        </a:rPr>
                        <a:t>supervisor.</a:t>
                      </a:r>
                      <a:endParaRPr lang="es-CO" sz="1200" dirty="0">
                        <a:effectLst/>
                      </a:endParaRPr>
                    </a:p>
                    <a:p>
                      <a:pPr algn="just">
                        <a:lnSpc>
                          <a:spcPct val="115000"/>
                        </a:lnSpc>
                        <a:spcAft>
                          <a:spcPts val="0"/>
                        </a:spcAft>
                      </a:pPr>
                      <a:r>
                        <a:rPr lang="es-CO" sz="1200" dirty="0">
                          <a:effectLst/>
                        </a:rPr>
                        <a:t>6-Informe evaluación de las propuestas para presentación al ordenador gasto por cuantía inferior a 150 SMLMV y/o junta asesora de contratos por cuantía igual o superior  a 150 SMLMV.</a:t>
                      </a:r>
                    </a:p>
                    <a:p>
                      <a:pPr algn="just">
                        <a:lnSpc>
                          <a:spcPct val="115000"/>
                        </a:lnSpc>
                        <a:spcAft>
                          <a:spcPts val="0"/>
                        </a:spcAft>
                      </a:pPr>
                      <a:r>
                        <a:rPr lang="es-CO" sz="1200" dirty="0">
                          <a:effectLst/>
                        </a:rPr>
                        <a:t>7-Adjudica contrato (ordenador del gasto</a:t>
                      </a:r>
                      <a:r>
                        <a:rPr lang="es-CO" sz="1200" dirty="0" smtClean="0">
                          <a:effectLst/>
                        </a:rPr>
                        <a:t>).</a:t>
                      </a:r>
                      <a:endParaRPr lang="es-CO" sz="1200" dirty="0">
                        <a:effectLst/>
                      </a:endParaRPr>
                    </a:p>
                  </a:txBody>
                  <a:tcPr marL="58676" marR="58676" marT="0" marB="0">
                    <a:solidFill>
                      <a:schemeClr val="bg2"/>
                    </a:solidFill>
                  </a:tcPr>
                </a:tc>
                <a:tc>
                  <a:txBody>
                    <a:bodyPr/>
                    <a:lstStyle/>
                    <a:p>
                      <a:pPr algn="just">
                        <a:lnSpc>
                          <a:spcPct val="115000"/>
                        </a:lnSpc>
                        <a:spcAft>
                          <a:spcPts val="0"/>
                        </a:spcAft>
                      </a:pPr>
                      <a:r>
                        <a:rPr lang="es-CO" sz="1400" dirty="0">
                          <a:effectLst/>
                        </a:rPr>
                        <a:t>1-Se diligencia el Formato términos de invitación con base requerimiento y se lleva a </a:t>
                      </a:r>
                      <a:r>
                        <a:rPr lang="es-CO" sz="1400" dirty="0" smtClean="0">
                          <a:effectLst/>
                        </a:rPr>
                        <a:t>aprobación </a:t>
                      </a:r>
                      <a:r>
                        <a:rPr lang="es-CO" sz="1400" dirty="0">
                          <a:effectLst/>
                        </a:rPr>
                        <a:t>de junta (Acta).</a:t>
                      </a:r>
                    </a:p>
                    <a:p>
                      <a:pPr algn="just">
                        <a:lnSpc>
                          <a:spcPct val="115000"/>
                        </a:lnSpc>
                        <a:spcAft>
                          <a:spcPts val="0"/>
                        </a:spcAft>
                      </a:pPr>
                      <a:r>
                        <a:rPr lang="es-CO" sz="1400" dirty="0">
                          <a:effectLst/>
                        </a:rPr>
                        <a:t>2-Se publica términos (cartelera </a:t>
                      </a:r>
                    </a:p>
                    <a:p>
                      <a:pPr algn="just">
                        <a:lnSpc>
                          <a:spcPct val="115000"/>
                        </a:lnSpc>
                        <a:spcAft>
                          <a:spcPts val="0"/>
                        </a:spcAft>
                      </a:pPr>
                      <a:r>
                        <a:rPr lang="es-CO" sz="1400" dirty="0">
                          <a:effectLst/>
                        </a:rPr>
                        <a:t>secretaría general, página web, </a:t>
                      </a:r>
                      <a:r>
                        <a:rPr lang="es-CO" sz="1400" dirty="0" smtClean="0">
                          <a:effectLst/>
                        </a:rPr>
                        <a:t>otro</a:t>
                      </a:r>
                      <a:r>
                        <a:rPr lang="es-CO" sz="1400" baseline="0" dirty="0" smtClean="0">
                          <a:effectLst/>
                        </a:rPr>
                        <a:t> </a:t>
                      </a:r>
                      <a:r>
                        <a:rPr lang="es-CO" sz="1400" dirty="0" smtClean="0">
                          <a:effectLst/>
                        </a:rPr>
                        <a:t>medio</a:t>
                      </a:r>
                      <a:r>
                        <a:rPr lang="es-CO" sz="1400" dirty="0">
                          <a:effectLst/>
                        </a:rPr>
                        <a:t>; pueden los interesados solicitar </a:t>
                      </a:r>
                      <a:r>
                        <a:rPr lang="es-CO" sz="1400" dirty="0" smtClean="0">
                          <a:effectLst/>
                        </a:rPr>
                        <a:t>información </a:t>
                      </a:r>
                      <a:r>
                        <a:rPr lang="es-CO" sz="1400" dirty="0">
                          <a:effectLst/>
                        </a:rPr>
                        <a:t>adicional).</a:t>
                      </a:r>
                    </a:p>
                    <a:p>
                      <a:pPr algn="just">
                        <a:lnSpc>
                          <a:spcPct val="115000"/>
                        </a:lnSpc>
                        <a:spcAft>
                          <a:spcPts val="0"/>
                        </a:spcAft>
                      </a:pPr>
                      <a:r>
                        <a:rPr lang="es-CO" sz="1400" dirty="0">
                          <a:effectLst/>
                        </a:rPr>
                        <a:t>3-Cumplido el plazo presentación </a:t>
                      </a:r>
                      <a:r>
                        <a:rPr lang="es-CO" sz="1400" dirty="0" smtClean="0">
                          <a:effectLst/>
                        </a:rPr>
                        <a:t>propuestas </a:t>
                      </a:r>
                      <a:r>
                        <a:rPr lang="es-CO" sz="1400" dirty="0">
                          <a:effectLst/>
                        </a:rPr>
                        <a:t>obtenidas se remiten </a:t>
                      </a:r>
                      <a:r>
                        <a:rPr lang="es-CO" sz="1400" baseline="0" dirty="0" smtClean="0">
                          <a:effectLst/>
                        </a:rPr>
                        <a:t> </a:t>
                      </a:r>
                      <a:r>
                        <a:rPr lang="es-CO" sz="1400" dirty="0" smtClean="0">
                          <a:effectLst/>
                        </a:rPr>
                        <a:t>oficina </a:t>
                      </a:r>
                      <a:r>
                        <a:rPr lang="es-CO" sz="1400" dirty="0">
                          <a:effectLst/>
                        </a:rPr>
                        <a:t>contratación.</a:t>
                      </a:r>
                    </a:p>
                    <a:p>
                      <a:pPr algn="just">
                        <a:lnSpc>
                          <a:spcPct val="115000"/>
                        </a:lnSpc>
                        <a:spcAft>
                          <a:spcPts val="0"/>
                        </a:spcAft>
                      </a:pPr>
                      <a:r>
                        <a:rPr lang="es-CO" sz="1400" dirty="0">
                          <a:effectLst/>
                        </a:rPr>
                        <a:t>4-Informe proyecto evaluación </a:t>
                      </a:r>
                      <a:r>
                        <a:rPr lang="es-CO" sz="1400" dirty="0" smtClean="0">
                          <a:effectLst/>
                        </a:rPr>
                        <a:t>propuestas  </a:t>
                      </a:r>
                      <a:r>
                        <a:rPr lang="es-CO" sz="1400" dirty="0">
                          <a:effectLst/>
                        </a:rPr>
                        <a:t>y adjunta </a:t>
                      </a:r>
                      <a:r>
                        <a:rPr lang="es-CO" sz="1400" dirty="0" smtClean="0">
                          <a:effectLst/>
                        </a:rPr>
                        <a:t>legajo</a:t>
                      </a:r>
                      <a:r>
                        <a:rPr lang="es-CO" sz="1400" baseline="0" dirty="0" smtClean="0">
                          <a:effectLst/>
                        </a:rPr>
                        <a:t> </a:t>
                      </a:r>
                      <a:r>
                        <a:rPr lang="es-CO" sz="1400" dirty="0" smtClean="0">
                          <a:effectLst/>
                        </a:rPr>
                        <a:t>para </a:t>
                      </a:r>
                      <a:r>
                        <a:rPr lang="es-CO" sz="1400" dirty="0">
                          <a:effectLst/>
                        </a:rPr>
                        <a:t>presentación junta asesora,</a:t>
                      </a:r>
                    </a:p>
                    <a:p>
                      <a:pPr algn="just">
                        <a:lnSpc>
                          <a:spcPct val="115000"/>
                        </a:lnSpc>
                        <a:spcAft>
                          <a:spcPts val="0"/>
                        </a:spcAft>
                      </a:pPr>
                      <a:r>
                        <a:rPr lang="es-CO" sz="1400" dirty="0">
                          <a:effectLst/>
                        </a:rPr>
                        <a:t>-en caso desierta mediante </a:t>
                      </a:r>
                      <a:r>
                        <a:rPr lang="es-CO" sz="1400" dirty="0" smtClean="0">
                          <a:effectLst/>
                        </a:rPr>
                        <a:t>acto</a:t>
                      </a:r>
                      <a:r>
                        <a:rPr lang="es-CO" sz="1400" baseline="0" dirty="0" smtClean="0">
                          <a:effectLst/>
                        </a:rPr>
                        <a:t> </a:t>
                      </a:r>
                      <a:r>
                        <a:rPr lang="es-CO" sz="1400" dirty="0" smtClean="0">
                          <a:effectLst/>
                        </a:rPr>
                        <a:t>administrativo </a:t>
                      </a:r>
                      <a:r>
                        <a:rPr lang="es-CO" sz="1400" dirty="0">
                          <a:effectLst/>
                        </a:rPr>
                        <a:t>y notifica proponentes.</a:t>
                      </a:r>
                    </a:p>
                    <a:p>
                      <a:pPr algn="just">
                        <a:lnSpc>
                          <a:spcPct val="115000"/>
                        </a:lnSpc>
                        <a:spcAft>
                          <a:spcPts val="0"/>
                        </a:spcAft>
                      </a:pPr>
                      <a:r>
                        <a:rPr lang="es-CO" sz="1400" dirty="0">
                          <a:effectLst/>
                        </a:rPr>
                        <a:t>-Los informes de evaluación </a:t>
                      </a:r>
                      <a:r>
                        <a:rPr lang="es-CO" sz="1400" dirty="0" smtClean="0">
                          <a:effectLst/>
                        </a:rPr>
                        <a:t>permanecerán  </a:t>
                      </a:r>
                      <a:r>
                        <a:rPr lang="es-CO" sz="1400" dirty="0">
                          <a:effectLst/>
                        </a:rPr>
                        <a:t>en la secretaría de </a:t>
                      </a:r>
                      <a:r>
                        <a:rPr lang="es-CO" sz="1400" dirty="0" smtClean="0">
                          <a:effectLst/>
                        </a:rPr>
                        <a:t>la</a:t>
                      </a:r>
                      <a:r>
                        <a:rPr lang="es-CO" sz="1400" baseline="0" dirty="0" smtClean="0">
                          <a:effectLst/>
                        </a:rPr>
                        <a:t> </a:t>
                      </a:r>
                      <a:r>
                        <a:rPr lang="es-CO" sz="1400" dirty="0" smtClean="0">
                          <a:effectLst/>
                        </a:rPr>
                        <a:t>junta </a:t>
                      </a:r>
                      <a:r>
                        <a:rPr lang="es-CO" sz="1400" dirty="0">
                          <a:effectLst/>
                        </a:rPr>
                        <a:t>por el término 5 días (acta </a:t>
                      </a:r>
                    </a:p>
                    <a:p>
                      <a:pPr algn="just">
                        <a:lnSpc>
                          <a:spcPct val="115000"/>
                        </a:lnSpc>
                        <a:spcAft>
                          <a:spcPts val="0"/>
                        </a:spcAft>
                      </a:pPr>
                      <a:r>
                        <a:rPr lang="es-CO" sz="1400" dirty="0">
                          <a:effectLst/>
                        </a:rPr>
                        <a:t>reunión).</a:t>
                      </a:r>
                    </a:p>
                    <a:p>
                      <a:pPr algn="just">
                        <a:lnSpc>
                          <a:spcPct val="115000"/>
                        </a:lnSpc>
                        <a:spcAft>
                          <a:spcPts val="0"/>
                        </a:spcAft>
                      </a:pPr>
                      <a:r>
                        <a:rPr lang="es-CO" sz="1400" dirty="0">
                          <a:effectLst/>
                        </a:rPr>
                        <a:t>5- Adjudica el contrato por parte </a:t>
                      </a:r>
                      <a:r>
                        <a:rPr lang="es-CO" sz="1400" dirty="0" smtClean="0">
                          <a:effectLst/>
                        </a:rPr>
                        <a:t>del</a:t>
                      </a:r>
                      <a:r>
                        <a:rPr lang="es-CO" sz="1400" baseline="0" dirty="0" smtClean="0">
                          <a:effectLst/>
                        </a:rPr>
                        <a:t> </a:t>
                      </a:r>
                      <a:r>
                        <a:rPr lang="es-CO" sz="1400" dirty="0" smtClean="0">
                          <a:effectLst/>
                        </a:rPr>
                        <a:t>ordenador </a:t>
                      </a:r>
                      <a:r>
                        <a:rPr lang="es-CO" sz="1400" dirty="0">
                          <a:effectLst/>
                        </a:rPr>
                        <a:t>del gasto (según </a:t>
                      </a:r>
                      <a:r>
                        <a:rPr lang="es-CO" sz="1400" baseline="0" dirty="0" smtClean="0">
                          <a:effectLst/>
                        </a:rPr>
                        <a:t> </a:t>
                      </a:r>
                      <a:r>
                        <a:rPr lang="es-CO" sz="1400" dirty="0" smtClean="0">
                          <a:effectLst/>
                        </a:rPr>
                        <a:t>cuantía</a:t>
                      </a:r>
                      <a:r>
                        <a:rPr lang="es-CO" sz="1400" dirty="0">
                          <a:effectLst/>
                        </a:rPr>
                        <a:t>) mediante Resolución </a:t>
                      </a:r>
                      <a:r>
                        <a:rPr lang="es-CO" sz="1400" dirty="0" smtClean="0">
                          <a:effectLst/>
                        </a:rPr>
                        <a:t>motivada</a:t>
                      </a:r>
                      <a:r>
                        <a:rPr lang="es-CO" sz="1400" dirty="0">
                          <a:effectLst/>
                        </a:rPr>
                        <a:t>.</a:t>
                      </a:r>
                    </a:p>
                    <a:p>
                      <a:pPr algn="just">
                        <a:lnSpc>
                          <a:spcPct val="115000"/>
                        </a:lnSpc>
                        <a:spcAft>
                          <a:spcPts val="0"/>
                        </a:spcAft>
                      </a:pPr>
                      <a:endParaRPr lang="es-CO" sz="1100" dirty="0">
                        <a:effectLst/>
                        <a:latin typeface="Calibri"/>
                        <a:ea typeface="Calibri"/>
                        <a:cs typeface="Times New Roman"/>
                      </a:endParaRPr>
                    </a:p>
                  </a:txBody>
                  <a:tcPr marL="58676" marR="58676" marT="0" marB="0">
                    <a:solidFill>
                      <a:schemeClr val="bg2"/>
                    </a:solidFill>
                  </a:tcPr>
                </a:tc>
              </a:tr>
            </a:tbl>
          </a:graphicData>
        </a:graphic>
      </p:graphicFrame>
    </p:spTree>
    <p:extLst>
      <p:ext uri="{BB962C8B-B14F-4D97-AF65-F5344CB8AC3E}">
        <p14:creationId xmlns:p14="http://schemas.microsoft.com/office/powerpoint/2010/main" val="7861628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33769" y="537979"/>
            <a:ext cx="10515600" cy="984562"/>
          </a:xfrm>
        </p:spPr>
        <p:txBody>
          <a:bodyPr anchor="ctr">
            <a:normAutofit/>
          </a:bodyPr>
          <a:lstStyle/>
          <a:p>
            <a:pPr algn="ctr"/>
            <a:r>
              <a:rPr lang="es-CO" sz="4000" dirty="0"/>
              <a:t>EL CONTRATO UNIVERSITARIO</a:t>
            </a:r>
          </a:p>
        </p:txBody>
      </p:sp>
      <p:sp>
        <p:nvSpPr>
          <p:cNvPr id="3" name="2 Marcador de contenido"/>
          <p:cNvSpPr>
            <a:spLocks noGrp="1"/>
          </p:cNvSpPr>
          <p:nvPr>
            <p:ph idx="1"/>
          </p:nvPr>
        </p:nvSpPr>
        <p:spPr>
          <a:xfrm>
            <a:off x="3852672" y="1928372"/>
            <a:ext cx="7778496" cy="3328343"/>
          </a:xfrm>
        </p:spPr>
        <p:txBody>
          <a:bodyPr/>
          <a:lstStyle/>
          <a:p>
            <a:pPr algn="ctr"/>
            <a:r>
              <a:rPr lang="es-CO" sz="4000" b="1" dirty="0">
                <a:solidFill>
                  <a:srgbClr val="AD3333"/>
                </a:solidFill>
                <a:latin typeface="Calibri" panose="020F0502020204030204" pitchFamily="34" charset="0"/>
                <a:cs typeface="+mj-cs"/>
              </a:rPr>
              <a:t>PARTES</a:t>
            </a:r>
          </a:p>
          <a:p>
            <a:pPr marL="514350" indent="-514350">
              <a:buFont typeface="+mj-lt"/>
              <a:buAutoNum type="arabicPeriod"/>
            </a:pPr>
            <a:r>
              <a:rPr lang="es-CO" sz="2400" dirty="0"/>
              <a:t>EL ESTADO-UNIVERSIDAD</a:t>
            </a:r>
          </a:p>
          <a:p>
            <a:pPr marL="514350" indent="-514350">
              <a:buFont typeface="+mj-lt"/>
              <a:buAutoNum type="arabicPeriod"/>
            </a:pPr>
            <a:r>
              <a:rPr lang="es-CO" sz="2400" dirty="0"/>
              <a:t>LAS PERSONAS NATURALES</a:t>
            </a:r>
          </a:p>
          <a:p>
            <a:pPr marL="514350" indent="-514350">
              <a:buFont typeface="+mj-lt"/>
              <a:buAutoNum type="arabicPeriod"/>
            </a:pPr>
            <a:r>
              <a:rPr lang="es-CO" sz="2400" dirty="0"/>
              <a:t>LAS PERSONAS JURIDICAS, NACIONALES O EXTRANJERAS</a:t>
            </a:r>
          </a:p>
          <a:p>
            <a:pPr marL="514350" indent="-514350">
              <a:buFont typeface="+mj-lt"/>
              <a:buAutoNum type="arabicPeriod"/>
            </a:pPr>
            <a:r>
              <a:rPr lang="es-CO" sz="2400" dirty="0"/>
              <a:t>LOS CONSORCIOS</a:t>
            </a:r>
          </a:p>
          <a:p>
            <a:pPr marL="514350" indent="-514350">
              <a:buFont typeface="+mj-lt"/>
              <a:buAutoNum type="arabicPeriod"/>
            </a:pPr>
            <a:r>
              <a:rPr lang="es-CO" sz="2400" dirty="0"/>
              <a:t>LAS UNIONES TEMPORALES</a:t>
            </a:r>
          </a:p>
          <a:p>
            <a:endParaRPr lang="es-CO" dirty="0"/>
          </a:p>
        </p:txBody>
      </p:sp>
      <p:pic>
        <p:nvPicPr>
          <p:cNvPr id="4" name="Picture 2" descr="C:\Documents and Settings\Personal\Configuración local\Archivos temporales de Internet\Content.IE5\3QXBE9KX\MCj0398383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3769" y="1786414"/>
            <a:ext cx="3357562" cy="365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0772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364992" y="761752"/>
            <a:ext cx="5047488" cy="984562"/>
          </a:xfrm>
        </p:spPr>
        <p:txBody>
          <a:bodyPr>
            <a:normAutofit/>
          </a:bodyPr>
          <a:lstStyle/>
          <a:p>
            <a:pPr algn="ctr"/>
            <a:r>
              <a:rPr lang="es-CO" sz="4800" dirty="0"/>
              <a:t>FORMA</a:t>
            </a:r>
          </a:p>
        </p:txBody>
      </p:sp>
      <p:sp>
        <p:nvSpPr>
          <p:cNvPr id="3" name="2 Marcador de contenido"/>
          <p:cNvSpPr>
            <a:spLocks noGrp="1"/>
          </p:cNvSpPr>
          <p:nvPr>
            <p:ph idx="1"/>
          </p:nvPr>
        </p:nvSpPr>
        <p:spPr>
          <a:xfrm>
            <a:off x="560263" y="1938601"/>
            <a:ext cx="7571801" cy="3584375"/>
          </a:xfrm>
        </p:spPr>
        <p:txBody>
          <a:bodyPr/>
          <a:lstStyle/>
          <a:p>
            <a:pPr marL="457200" indent="-457200" algn="just">
              <a:buFont typeface="Wingdings" pitchFamily="2" charset="2"/>
              <a:buChar char="ü"/>
            </a:pPr>
            <a:r>
              <a:rPr lang="es-CO" sz="2400" dirty="0"/>
              <a:t>LOS CONTRATOS CELEBRADOS POR LAS ENTIDADES ESTATALES, DEBEN HACERSE POR </a:t>
            </a:r>
            <a:r>
              <a:rPr lang="es-CO" sz="2400" dirty="0" smtClean="0"/>
              <a:t>ESCRITO.</a:t>
            </a:r>
            <a:endParaRPr lang="es-CO" sz="2400" dirty="0"/>
          </a:p>
          <a:p>
            <a:pPr marL="457200" indent="-457200" algn="just">
              <a:buFont typeface="Wingdings" pitchFamily="2" charset="2"/>
              <a:buChar char="ü"/>
            </a:pPr>
            <a:r>
              <a:rPr lang="es-CO" sz="2400" dirty="0"/>
              <a:t>SE ELEVAN A ESCRITURA PUBLICA CUANDO IMPLIQUEN MUTACION DE DOMINIO, IMPOSICION DE GRAVAMENES O SERVIDUMBRES SOBRE BIENES INMUEBLES O CUANDO LA LEY EXIJA ESA </a:t>
            </a:r>
            <a:r>
              <a:rPr lang="es-CO" sz="2400" dirty="0" smtClean="0"/>
              <a:t>FORMALIDAD..</a:t>
            </a:r>
            <a:endParaRPr lang="es-CO" sz="2400" dirty="0"/>
          </a:p>
          <a:p>
            <a:pPr marL="457200" indent="-457200" algn="just">
              <a:buFont typeface="Wingdings" pitchFamily="2" charset="2"/>
              <a:buChar char="ü"/>
            </a:pPr>
            <a:r>
              <a:rPr lang="es-CO" sz="2400" dirty="0"/>
              <a:t>SE PUBLICAN CUANDO SU MONTO SEA IGUAL O SUPERIOR A  </a:t>
            </a:r>
            <a:r>
              <a:rPr lang="es-CO" sz="2400" dirty="0" smtClean="0"/>
              <a:t>SMLM.</a:t>
            </a:r>
            <a:endParaRPr lang="es-CO" sz="2400" dirty="0"/>
          </a:p>
          <a:p>
            <a:pPr marL="457200" indent="-457200">
              <a:buFont typeface="Wingdings" pitchFamily="2" charset="2"/>
              <a:buChar char="ü"/>
            </a:pPr>
            <a:endParaRPr lang="es-CO" dirty="0"/>
          </a:p>
        </p:txBody>
      </p:sp>
      <p:pic>
        <p:nvPicPr>
          <p:cNvPr id="4" name="Picture 2" descr="C:\Documents and Settings\Personal\Configuración local\Archivos temporales de Internet\Content.IE5\A9TZDOWG\MCj0397975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21281" y="1254033"/>
            <a:ext cx="2775775" cy="4536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347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1552" y="830587"/>
            <a:ext cx="6449568" cy="984562"/>
          </a:xfrm>
        </p:spPr>
        <p:txBody>
          <a:bodyPr anchor="ctr">
            <a:normAutofit/>
          </a:bodyPr>
          <a:lstStyle/>
          <a:p>
            <a:pPr algn="ctr"/>
            <a:r>
              <a:rPr lang="es-CO" sz="4400" dirty="0"/>
              <a:t>CONTENIDO</a:t>
            </a:r>
          </a:p>
        </p:txBody>
      </p:sp>
      <p:sp>
        <p:nvSpPr>
          <p:cNvPr id="3" name="2 Marcador de contenido"/>
          <p:cNvSpPr>
            <a:spLocks noGrp="1"/>
          </p:cNvSpPr>
          <p:nvPr>
            <p:ph idx="1"/>
          </p:nvPr>
        </p:nvSpPr>
        <p:spPr>
          <a:xfrm>
            <a:off x="5034727" y="2072713"/>
            <a:ext cx="6328217" cy="3840407"/>
          </a:xfrm>
        </p:spPr>
        <p:txBody>
          <a:bodyPr/>
          <a:lstStyle/>
          <a:p>
            <a:pPr marL="571500" indent="-571500">
              <a:buFont typeface="+mj-lt"/>
              <a:buAutoNum type="romanUcPeriod"/>
            </a:pPr>
            <a:r>
              <a:rPr lang="es-CO" dirty="0"/>
              <a:t>PARTES QUE INTERVIENEN</a:t>
            </a:r>
          </a:p>
          <a:p>
            <a:pPr marL="571500" indent="-571500">
              <a:buFont typeface="+mj-lt"/>
              <a:buAutoNum type="romanUcPeriod"/>
            </a:pPr>
            <a:r>
              <a:rPr lang="es-CO" dirty="0"/>
              <a:t>OBJETO</a:t>
            </a:r>
          </a:p>
          <a:p>
            <a:pPr marL="571500" indent="-571500">
              <a:buFont typeface="+mj-lt"/>
              <a:buAutoNum type="romanUcPeriod"/>
            </a:pPr>
            <a:r>
              <a:rPr lang="es-CO" dirty="0"/>
              <a:t>VALOR</a:t>
            </a:r>
          </a:p>
          <a:p>
            <a:pPr marL="571500" indent="-571500">
              <a:buFont typeface="+mj-lt"/>
              <a:buAutoNum type="romanUcPeriod"/>
            </a:pPr>
            <a:r>
              <a:rPr lang="es-CO" dirty="0"/>
              <a:t>PLAZO </a:t>
            </a:r>
          </a:p>
          <a:p>
            <a:pPr marL="571500" indent="-571500">
              <a:buFont typeface="+mj-lt"/>
              <a:buAutoNum type="romanUcPeriod"/>
            </a:pPr>
            <a:r>
              <a:rPr lang="es-CO" dirty="0"/>
              <a:t>IMPUTACION PRESUPUESTAL</a:t>
            </a:r>
          </a:p>
          <a:p>
            <a:pPr marL="571500" indent="-571500">
              <a:buFont typeface="+mj-lt"/>
              <a:buAutoNum type="romanUcPeriod"/>
            </a:pPr>
            <a:r>
              <a:rPr lang="es-CO" dirty="0"/>
              <a:t>CLAUSULAS EXCEPCIONALES</a:t>
            </a:r>
          </a:p>
          <a:p>
            <a:endParaRPr lang="es-CO" dirty="0"/>
          </a:p>
          <a:p>
            <a:endParaRPr lang="es-CO" dirty="0"/>
          </a:p>
        </p:txBody>
      </p:sp>
      <p:pic>
        <p:nvPicPr>
          <p:cNvPr id="4" name="Picture 3" descr="C:\Documents and Settings\Personal\Configuración local\Archivos temporales de Internet\Content.IE5\54FQWFF9\MCj04041270000[1].wmf"/>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79601" y="1280732"/>
            <a:ext cx="257175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366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95443" y="306331"/>
            <a:ext cx="7267885" cy="984562"/>
          </a:xfrm>
        </p:spPr>
        <p:txBody>
          <a:bodyPr anchor="ctr">
            <a:normAutofit/>
          </a:bodyPr>
          <a:lstStyle/>
          <a:p>
            <a:pPr algn="ctr"/>
            <a:r>
              <a:rPr lang="es-CO" sz="3600" dirty="0"/>
              <a:t>GARANTÍAS CONTRACTUALES</a:t>
            </a:r>
          </a:p>
        </p:txBody>
      </p:sp>
      <p:sp>
        <p:nvSpPr>
          <p:cNvPr id="3" name="2 Marcador de contenido"/>
          <p:cNvSpPr>
            <a:spLocks noGrp="1"/>
          </p:cNvSpPr>
          <p:nvPr>
            <p:ph idx="1"/>
          </p:nvPr>
        </p:nvSpPr>
        <p:spPr/>
        <p:txBody>
          <a:bodyPr>
            <a:normAutofit fontScale="85000" lnSpcReduction="10000"/>
          </a:bodyPr>
          <a:lstStyle/>
          <a:p>
            <a:pPr marL="457200" indent="-457200" algn="just">
              <a:buFont typeface="Wingdings" pitchFamily="2" charset="2"/>
              <a:buChar char="ü"/>
            </a:pPr>
            <a:r>
              <a:rPr lang="es-CO" u="sng" dirty="0">
                <a:solidFill>
                  <a:srgbClr val="A50021"/>
                </a:solidFill>
              </a:rPr>
              <a:t>Contrato de  seguro </a:t>
            </a:r>
            <a:r>
              <a:rPr lang="es-CO" dirty="0"/>
              <a:t>(contrato consensual, bilateral, oneroso, aleatorio y de ejecución sucesiva); - se hace constar en póliza y documentos anexos a ella, para garantizar obligación futura.</a:t>
            </a:r>
          </a:p>
          <a:p>
            <a:pPr marL="457200" indent="-457200" algn="just">
              <a:buFont typeface="Wingdings" pitchFamily="2" charset="2"/>
              <a:buChar char="ü"/>
            </a:pPr>
            <a:r>
              <a:rPr lang="es-CO" u="sng" dirty="0">
                <a:solidFill>
                  <a:srgbClr val="A50021"/>
                </a:solidFill>
              </a:rPr>
              <a:t>Riesgo</a:t>
            </a:r>
            <a:r>
              <a:rPr lang="es-CO" dirty="0"/>
              <a:t>: suceso incierto que no depende de la voluntad del tomador, del asegurado, o del beneficiario y cuya realización da origen a la obligación  del asegurador.</a:t>
            </a:r>
          </a:p>
          <a:p>
            <a:pPr marL="457200" indent="-457200" algn="just">
              <a:buFont typeface="Wingdings" pitchFamily="2" charset="2"/>
              <a:buChar char="ü"/>
            </a:pPr>
            <a:r>
              <a:rPr lang="es-CO" u="sng" dirty="0">
                <a:solidFill>
                  <a:srgbClr val="A50021"/>
                </a:solidFill>
              </a:rPr>
              <a:t>Garantía: </a:t>
            </a:r>
            <a:r>
              <a:rPr lang="es-CO" dirty="0"/>
              <a:t>Es la promesa (el asegurado/tomador)se obliga hacer o no determinada cosa, o a cumplir determinada exigencia.</a:t>
            </a:r>
          </a:p>
          <a:p>
            <a:pPr marL="457200" indent="-457200" algn="just">
              <a:buFont typeface="Wingdings" pitchFamily="2" charset="2"/>
              <a:buChar char="ü"/>
            </a:pPr>
            <a:r>
              <a:rPr lang="es-CO" u="sng" dirty="0">
                <a:solidFill>
                  <a:srgbClr val="A50021"/>
                </a:solidFill>
              </a:rPr>
              <a:t>Siniestro: </a:t>
            </a:r>
            <a:r>
              <a:rPr lang="es-CO" dirty="0"/>
              <a:t>Realización del riesgo asegurado.</a:t>
            </a:r>
          </a:p>
          <a:p>
            <a:pPr marL="457200" indent="-457200" algn="just">
              <a:buFont typeface="Wingdings" pitchFamily="2" charset="2"/>
              <a:buChar char="ü"/>
            </a:pPr>
            <a:r>
              <a:rPr lang="es-CO" u="sng" dirty="0">
                <a:solidFill>
                  <a:srgbClr val="A50021"/>
                </a:solidFill>
              </a:rPr>
              <a:t>Ocurrencia del siniestro: </a:t>
            </a:r>
            <a:r>
              <a:rPr lang="es-CO" dirty="0"/>
              <a:t>El momento en que acaezca el hecho externo imputable al asegurado (fecha corre la prescripción respecto a la víctima/ frente al asegurado desde cuando formule la petición judicial o extrajudicial) .</a:t>
            </a:r>
          </a:p>
          <a:p>
            <a:pPr marL="457200" indent="-457200" algn="just">
              <a:buFont typeface="Wingdings" pitchFamily="2" charset="2"/>
              <a:buChar char="ü"/>
            </a:pPr>
            <a:r>
              <a:rPr lang="es-CO" u="sng" dirty="0">
                <a:solidFill>
                  <a:srgbClr val="A50021"/>
                </a:solidFill>
              </a:rPr>
              <a:t>Prima: </a:t>
            </a:r>
            <a:r>
              <a:rPr lang="es-CO" dirty="0"/>
              <a:t>precio del seguro (porcentaje)</a:t>
            </a:r>
          </a:p>
          <a:p>
            <a:pPr marL="457200" indent="-457200" algn="just">
              <a:buFont typeface="Wingdings" pitchFamily="2" charset="2"/>
              <a:buChar char="ü"/>
            </a:pPr>
            <a:r>
              <a:rPr lang="es-CO" u="sng" dirty="0">
                <a:solidFill>
                  <a:srgbClr val="A50021"/>
                </a:solidFill>
              </a:rPr>
              <a:t>Campo aplicación: </a:t>
            </a:r>
            <a:r>
              <a:rPr lang="es-CO" dirty="0"/>
              <a:t>obligaciones (presentación oferta, contratos y liquidaciones, por riesgos responsabilidad civil extracontractual que puedan surgir..) </a:t>
            </a:r>
          </a:p>
          <a:p>
            <a:pPr algn="just"/>
            <a:endParaRPr lang="es-CO" dirty="0"/>
          </a:p>
        </p:txBody>
      </p:sp>
    </p:spTree>
    <p:extLst>
      <p:ext uri="{BB962C8B-B14F-4D97-AF65-F5344CB8AC3E}">
        <p14:creationId xmlns:p14="http://schemas.microsoft.com/office/powerpoint/2010/main" val="11579183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99487" y="696475"/>
            <a:ext cx="8607553" cy="984562"/>
          </a:xfrm>
        </p:spPr>
        <p:txBody>
          <a:bodyPr anchor="ctr">
            <a:normAutofit/>
          </a:bodyPr>
          <a:lstStyle/>
          <a:p>
            <a:pPr algn="ctr"/>
            <a:r>
              <a:rPr lang="es-CO" sz="3600" dirty="0"/>
              <a:t>CLASES DE GARANTÍAS</a:t>
            </a:r>
          </a:p>
        </p:txBody>
      </p:sp>
      <p:sp>
        <p:nvSpPr>
          <p:cNvPr id="3" name="2 Marcador de contenido"/>
          <p:cNvSpPr>
            <a:spLocks noGrp="1"/>
          </p:cNvSpPr>
          <p:nvPr>
            <p:ph idx="1"/>
          </p:nvPr>
        </p:nvSpPr>
        <p:spPr>
          <a:xfrm>
            <a:off x="1377127" y="2145865"/>
            <a:ext cx="9400601" cy="3389303"/>
          </a:xfrm>
        </p:spPr>
        <p:txBody>
          <a:bodyPr>
            <a:normAutofit/>
          </a:bodyPr>
          <a:lstStyle/>
          <a:p>
            <a:pPr marL="457200" indent="-457200">
              <a:buFont typeface="Wingdings" pitchFamily="2" charset="2"/>
              <a:buChar char="ü"/>
            </a:pPr>
            <a:r>
              <a:rPr lang="es-CO" sz="3200" dirty="0"/>
              <a:t>Pólizas</a:t>
            </a:r>
          </a:p>
          <a:p>
            <a:pPr marL="457200" indent="-457200">
              <a:buFont typeface="Wingdings" pitchFamily="2" charset="2"/>
              <a:buChar char="ü"/>
            </a:pPr>
            <a:r>
              <a:rPr lang="es-CO" sz="3200" dirty="0"/>
              <a:t>Fiducia Mercantil</a:t>
            </a:r>
          </a:p>
          <a:p>
            <a:pPr marL="457200" indent="-457200">
              <a:buFont typeface="Wingdings" pitchFamily="2" charset="2"/>
              <a:buChar char="ü"/>
            </a:pPr>
            <a:r>
              <a:rPr lang="es-CO" sz="3200" dirty="0"/>
              <a:t>Garantía Bancaria A Primer Requerimiento.</a:t>
            </a:r>
          </a:p>
          <a:p>
            <a:pPr marL="457200" indent="-457200">
              <a:buFont typeface="Wingdings" pitchFamily="2" charset="2"/>
              <a:buChar char="ü"/>
            </a:pPr>
            <a:r>
              <a:rPr lang="es-CO" sz="3200" dirty="0"/>
              <a:t>Endoso En Garantía De Títulos Valores </a:t>
            </a:r>
          </a:p>
          <a:p>
            <a:pPr marL="457200" indent="-457200">
              <a:buFont typeface="Wingdings" pitchFamily="2" charset="2"/>
              <a:buChar char="ü"/>
            </a:pPr>
            <a:r>
              <a:rPr lang="es-CO" sz="3200" dirty="0"/>
              <a:t>Depósito E Dineros En Garantía</a:t>
            </a:r>
          </a:p>
          <a:p>
            <a:pPr marL="457200" indent="-457200">
              <a:buFont typeface="Wingdings" pitchFamily="2" charset="2"/>
              <a:buChar char="ü"/>
            </a:pPr>
            <a:endParaRPr lang="es-CO" sz="3200" dirty="0"/>
          </a:p>
        </p:txBody>
      </p:sp>
    </p:spTree>
    <p:extLst>
      <p:ext uri="{BB962C8B-B14F-4D97-AF65-F5344CB8AC3E}">
        <p14:creationId xmlns:p14="http://schemas.microsoft.com/office/powerpoint/2010/main" val="17939743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78963" y="257563"/>
            <a:ext cx="10515600" cy="984562"/>
          </a:xfrm>
        </p:spPr>
        <p:txBody>
          <a:bodyPr anchor="ctr">
            <a:normAutofit/>
          </a:bodyPr>
          <a:lstStyle/>
          <a:p>
            <a:pPr algn="ctr"/>
            <a:r>
              <a:rPr lang="es-CO" sz="3600" dirty="0"/>
              <a:t>CONSTITUCIÓN Y OTORGAMIENTO</a:t>
            </a:r>
          </a:p>
        </p:txBody>
      </p:sp>
      <p:sp>
        <p:nvSpPr>
          <p:cNvPr id="3" name="2 Marcador de contenido"/>
          <p:cNvSpPr>
            <a:spLocks noGrp="1"/>
          </p:cNvSpPr>
          <p:nvPr>
            <p:ph idx="1"/>
          </p:nvPr>
        </p:nvSpPr>
        <p:spPr>
          <a:xfrm>
            <a:off x="633415" y="1219273"/>
            <a:ext cx="10925175" cy="5036362"/>
          </a:xfrm>
        </p:spPr>
        <p:txBody>
          <a:bodyPr>
            <a:normAutofit fontScale="92500" lnSpcReduction="20000"/>
          </a:bodyPr>
          <a:lstStyle/>
          <a:p>
            <a:r>
              <a:rPr lang="es-CO" b="1" dirty="0">
                <a:solidFill>
                  <a:srgbClr val="A50021"/>
                </a:solidFill>
              </a:rPr>
              <a:t>MECANISMO DE COBERTURA DEL RIESGO</a:t>
            </a:r>
          </a:p>
          <a:p>
            <a:r>
              <a:rPr lang="es-CO" u="sng" dirty="0">
                <a:solidFill>
                  <a:srgbClr val="A50021"/>
                </a:solidFill>
              </a:rPr>
              <a:t>La de seriedad de la oferta</a:t>
            </a:r>
          </a:p>
          <a:p>
            <a:r>
              <a:rPr lang="es-CO" u="sng" dirty="0">
                <a:solidFill>
                  <a:srgbClr val="A50021"/>
                </a:solidFill>
              </a:rPr>
              <a:t>La garantía de cumplimiento </a:t>
            </a:r>
            <a:r>
              <a:rPr lang="es-CO" dirty="0"/>
              <a:t>(ejecución, liquidación y años siguientes): buen manejo e inversión del anticipo (100%); devolución pago anticipado; cumplimiento obligaciones surgidas (10%), incluye pago multas, cláusula penal; Salarios (no inferior 5% plazo contrato y 3 años más); estabilidad y calidad de la obra (no inferior a 5 años); calidad y correcto funcionamiento de los bienes y equipos suministrados.</a:t>
            </a:r>
          </a:p>
          <a:p>
            <a:r>
              <a:rPr lang="es-CO" u="sng" dirty="0">
                <a:solidFill>
                  <a:srgbClr val="A50021"/>
                </a:solidFill>
              </a:rPr>
              <a:t>La responsabilidad extracontractual</a:t>
            </a:r>
            <a:r>
              <a:rPr lang="es-CO" dirty="0"/>
              <a:t>: (5%) plazo contrato sin que sea inferior a 200 SMLMV</a:t>
            </a:r>
          </a:p>
          <a:p>
            <a:r>
              <a:rPr lang="es-CO" u="sng" dirty="0">
                <a:solidFill>
                  <a:srgbClr val="A50021"/>
                </a:solidFill>
              </a:rPr>
              <a:t>La que ampare los demás riesgos que este expuesta la entidad:</a:t>
            </a:r>
          </a:p>
          <a:p>
            <a:pPr marL="514350" indent="-514350" algn="just">
              <a:buFont typeface="+mj-lt"/>
              <a:buAutoNum type="alphaLcParenR"/>
            </a:pPr>
            <a:r>
              <a:rPr lang="es-CO" u="sng" dirty="0" smtClean="0">
                <a:solidFill>
                  <a:srgbClr val="A50021"/>
                </a:solidFill>
              </a:rPr>
              <a:t>indemnidad</a:t>
            </a:r>
            <a:r>
              <a:rPr lang="es-CO" u="sng" dirty="0">
                <a:solidFill>
                  <a:srgbClr val="A50021"/>
                </a:solidFill>
              </a:rPr>
              <a:t>: </a:t>
            </a:r>
            <a:r>
              <a:rPr lang="es-CO" dirty="0"/>
              <a:t>mantener libre a la entidad de daño de daño o perjuicio originado por contratista, subcontratista, dependientes.</a:t>
            </a:r>
          </a:p>
          <a:p>
            <a:pPr marL="514350" indent="-514350" algn="just">
              <a:buFont typeface="+mj-lt"/>
              <a:buAutoNum type="alphaLcParenR"/>
            </a:pPr>
            <a:r>
              <a:rPr lang="es-CO" u="sng" dirty="0" smtClean="0">
                <a:solidFill>
                  <a:srgbClr val="A50021"/>
                </a:solidFill>
              </a:rPr>
              <a:t>Demás </a:t>
            </a:r>
            <a:r>
              <a:rPr lang="es-CO" u="sng" dirty="0">
                <a:solidFill>
                  <a:srgbClr val="A50021"/>
                </a:solidFill>
              </a:rPr>
              <a:t>de incumplimiento: </a:t>
            </a:r>
            <a:r>
              <a:rPr lang="es-CO" dirty="0"/>
              <a:t>que la entidad considere.</a:t>
            </a:r>
          </a:p>
          <a:p>
            <a:endParaRPr lang="es-CO" dirty="0"/>
          </a:p>
        </p:txBody>
      </p:sp>
    </p:spTree>
    <p:extLst>
      <p:ext uri="{BB962C8B-B14F-4D97-AF65-F5344CB8AC3E}">
        <p14:creationId xmlns:p14="http://schemas.microsoft.com/office/powerpoint/2010/main" val="32436492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2115" y="269755"/>
            <a:ext cx="5134285" cy="984562"/>
          </a:xfrm>
        </p:spPr>
        <p:txBody>
          <a:bodyPr anchor="ctr">
            <a:normAutofit/>
          </a:bodyPr>
          <a:lstStyle/>
          <a:p>
            <a:r>
              <a:rPr lang="es-CO" sz="3600" dirty="0"/>
              <a:t>PERFECCIONAMIENTO</a:t>
            </a:r>
          </a:p>
        </p:txBody>
      </p:sp>
      <p:sp>
        <p:nvSpPr>
          <p:cNvPr id="3" name="2 Marcador de contenido"/>
          <p:cNvSpPr>
            <a:spLocks noGrp="1"/>
          </p:cNvSpPr>
          <p:nvPr>
            <p:ph idx="1"/>
          </p:nvPr>
        </p:nvSpPr>
        <p:spPr>
          <a:xfrm>
            <a:off x="1258059" y="1204799"/>
            <a:ext cx="8361429" cy="5036362"/>
          </a:xfrm>
        </p:spPr>
        <p:txBody>
          <a:bodyPr>
            <a:normAutofit/>
          </a:bodyPr>
          <a:lstStyle/>
          <a:p>
            <a:pPr marL="457200" indent="-457200">
              <a:buFont typeface="Wingdings" pitchFamily="2" charset="2"/>
              <a:buChar char="ü"/>
            </a:pPr>
            <a:r>
              <a:rPr lang="es-CO" dirty="0"/>
              <a:t>CUANDO LAS PARTES LOGRAN UN ACUERDO SOBRE SU OBJETO Y VALOR Y SE MATERIALIZA POR ESCRITO</a:t>
            </a:r>
          </a:p>
          <a:p>
            <a:endParaRPr lang="es-CO" sz="3600" b="1" dirty="0" smtClean="0">
              <a:solidFill>
                <a:srgbClr val="AD3333"/>
              </a:solidFill>
              <a:latin typeface="Calibri" panose="020F0502020204030204" pitchFamily="34" charset="0"/>
              <a:cs typeface="+mj-cs"/>
            </a:endParaRPr>
          </a:p>
          <a:p>
            <a:endParaRPr lang="es-CO" sz="3600" b="1" dirty="0">
              <a:solidFill>
                <a:srgbClr val="AD3333"/>
              </a:solidFill>
              <a:latin typeface="Calibri" panose="020F0502020204030204" pitchFamily="34" charset="0"/>
              <a:cs typeface="+mj-cs"/>
            </a:endParaRPr>
          </a:p>
          <a:p>
            <a:pPr marL="457200" indent="-457200">
              <a:buFont typeface="Wingdings" pitchFamily="2" charset="2"/>
              <a:buChar char="ü"/>
            </a:pPr>
            <a:r>
              <a:rPr lang="es-CO" dirty="0"/>
              <a:t>EXISTENCIA DEL CDP</a:t>
            </a:r>
          </a:p>
          <a:p>
            <a:pPr marL="457200" indent="-457200">
              <a:buFont typeface="Wingdings" pitchFamily="2" charset="2"/>
              <a:buChar char="ü"/>
            </a:pPr>
            <a:r>
              <a:rPr lang="es-CO" dirty="0"/>
              <a:t>APROBACION DE LA POLIZA UNICA DE GARANTIA</a:t>
            </a:r>
          </a:p>
          <a:p>
            <a:pPr marL="457200" indent="-457200">
              <a:buFont typeface="Wingdings" pitchFamily="2" charset="2"/>
              <a:buChar char="ü"/>
            </a:pPr>
            <a:r>
              <a:rPr lang="es-CO" dirty="0"/>
              <a:t>CONSTANCIA DE PUBLICACION</a:t>
            </a:r>
          </a:p>
          <a:p>
            <a:pPr marL="457200" indent="-457200">
              <a:buFont typeface="Wingdings" pitchFamily="2" charset="2"/>
              <a:buChar char="ü"/>
            </a:pPr>
            <a:r>
              <a:rPr lang="es-CO" dirty="0"/>
              <a:t>PAGO DE IMPUESTOS</a:t>
            </a:r>
          </a:p>
          <a:p>
            <a:pPr marL="457200" indent="-457200">
              <a:buFont typeface="Wingdings" pitchFamily="2" charset="2"/>
              <a:buChar char="ü"/>
            </a:pPr>
            <a:r>
              <a:rPr lang="es-CO" dirty="0"/>
              <a:t>REGISTRO PRESUPUESTAL</a:t>
            </a:r>
          </a:p>
          <a:p>
            <a:endParaRPr lang="es-CO" sz="3600" b="1" dirty="0">
              <a:solidFill>
                <a:srgbClr val="AD3333"/>
              </a:solidFill>
              <a:latin typeface="Calibri" panose="020F0502020204030204" pitchFamily="34" charset="0"/>
              <a:cs typeface="+mj-cs"/>
            </a:endParaRPr>
          </a:p>
        </p:txBody>
      </p:sp>
      <p:sp>
        <p:nvSpPr>
          <p:cNvPr id="5" name="4 Rectángulo"/>
          <p:cNvSpPr/>
          <p:nvPr/>
        </p:nvSpPr>
        <p:spPr>
          <a:xfrm>
            <a:off x="446906" y="2549389"/>
            <a:ext cx="3080780" cy="646331"/>
          </a:xfrm>
          <a:prstGeom prst="rect">
            <a:avLst/>
          </a:prstGeom>
        </p:spPr>
        <p:txBody>
          <a:bodyPr wrap="none">
            <a:spAutoFit/>
          </a:bodyPr>
          <a:lstStyle/>
          <a:p>
            <a:pPr marL="365760" indent="-256032" algn="ctr" eaLnBrk="1" fontAlgn="auto" hangingPunct="1">
              <a:spcAft>
                <a:spcPts val="0"/>
              </a:spcAft>
              <a:buClr>
                <a:schemeClr val="tx2"/>
              </a:buClr>
              <a:buSzPct val="90000"/>
              <a:buFont typeface="Wingdings 3"/>
              <a:buNone/>
              <a:defRPr/>
            </a:pPr>
            <a:r>
              <a:rPr lang="es-ES" sz="3600" b="1" dirty="0">
                <a:solidFill>
                  <a:srgbClr val="AD3333"/>
                </a:solidFill>
                <a:cs typeface="+mj-cs"/>
              </a:rPr>
              <a:t>LEGALIZACION</a:t>
            </a:r>
          </a:p>
        </p:txBody>
      </p:sp>
      <p:pic>
        <p:nvPicPr>
          <p:cNvPr id="6" name="Picture 3" descr="C:\Archivos de programa\Microsoft Office\MEDIA\CAGCAT10\j0300840.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6969" y="1395603"/>
            <a:ext cx="2714625" cy="48577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928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
                                        <p:tgtEl>
                                          <p:spTgt spid="6"/>
                                        </p:tgtEl>
                                      </p:cBhvr>
                                    </p:animEffect>
                                    <p:anim calcmode="lin" valueType="num">
                                      <p:cBhvr>
                                        <p:cTn id="8" dur="800" fill="hold"/>
                                        <p:tgtEl>
                                          <p:spTgt spid="6"/>
                                        </p:tgtEl>
                                        <p:attrNameLst>
                                          <p:attrName>ppt_x</p:attrName>
                                        </p:attrNameLst>
                                      </p:cBhvr>
                                      <p:tavLst>
                                        <p:tav tm="0">
                                          <p:val>
                                            <p:strVal val="#ppt_x"/>
                                          </p:val>
                                        </p:tav>
                                        <p:tav tm="100000">
                                          <p:val>
                                            <p:strVal val="#ppt_x"/>
                                          </p:val>
                                        </p:tav>
                                      </p:tavLst>
                                    </p:anim>
                                    <p:anim calcmode="lin" valueType="num">
                                      <p:cBhvr>
                                        <p:cTn id="9" dur="800" fill="hold"/>
                                        <p:tgtEl>
                                          <p:spTgt spid="6"/>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3347" y="294139"/>
            <a:ext cx="10515600" cy="984562"/>
          </a:xfrm>
        </p:spPr>
        <p:txBody>
          <a:bodyPr anchor="ctr">
            <a:normAutofit/>
          </a:bodyPr>
          <a:lstStyle/>
          <a:p>
            <a:r>
              <a:rPr lang="es-CO" sz="4400" dirty="0"/>
              <a:t>ETAPA CONTRACTUAL</a:t>
            </a:r>
          </a:p>
        </p:txBody>
      </p:sp>
      <p:sp>
        <p:nvSpPr>
          <p:cNvPr id="3" name="2 Marcador de contenido"/>
          <p:cNvSpPr>
            <a:spLocks noGrp="1"/>
          </p:cNvSpPr>
          <p:nvPr>
            <p:ph idx="1"/>
          </p:nvPr>
        </p:nvSpPr>
        <p:spPr>
          <a:xfrm>
            <a:off x="913831" y="1377769"/>
            <a:ext cx="10400345" cy="5036362"/>
          </a:xfrm>
        </p:spPr>
        <p:txBody>
          <a:bodyPr/>
          <a:lstStyle/>
          <a:p>
            <a:pPr marL="457200" indent="-457200" algn="just">
              <a:buFont typeface="Wingdings" pitchFamily="2" charset="2"/>
              <a:buChar char="ü"/>
            </a:pPr>
            <a:r>
              <a:rPr lang="es-CO" dirty="0"/>
              <a:t>Revisar las minutas contractuales, acta de inicio y designación de supervisión. </a:t>
            </a:r>
          </a:p>
          <a:p>
            <a:pPr marL="457200" indent="-457200" algn="just">
              <a:buFont typeface="Wingdings" pitchFamily="2" charset="2"/>
              <a:buChar char="ü"/>
            </a:pPr>
            <a:r>
              <a:rPr lang="es-CO" dirty="0"/>
              <a:t>Realizar la solicitud de registro presupuestal y expedición (legajo archivo, libro radicador anotaciones). </a:t>
            </a:r>
          </a:p>
          <a:p>
            <a:pPr marL="457200" indent="-457200" algn="just">
              <a:buFont typeface="Wingdings" pitchFamily="2" charset="2"/>
              <a:buChar char="ü"/>
            </a:pPr>
            <a:r>
              <a:rPr lang="es-CO" dirty="0"/>
              <a:t>Revisión y aprobación del asesoría jurídica y/u ordenador del gasto.</a:t>
            </a:r>
          </a:p>
          <a:p>
            <a:pPr marL="457200" indent="-457200" algn="just">
              <a:buFont typeface="Wingdings" pitchFamily="2" charset="2"/>
              <a:buChar char="ü"/>
            </a:pPr>
            <a:r>
              <a:rPr lang="es-CO" dirty="0"/>
              <a:t>Búsqueda firmas para perfeccionamiento. Similar procedimiento en designación supervisor; entre otros (antes del inicio de la ejecución del contrato la entidad aprobará garantía, siempre y cuando reúna las condiciones legales, reglamentarias y propias del contrato, riesgos, valores, término asegurado).</a:t>
            </a:r>
          </a:p>
          <a:p>
            <a:r>
              <a:rPr lang="es-CO" dirty="0"/>
              <a:t>.</a:t>
            </a:r>
          </a:p>
          <a:p>
            <a:endParaRPr lang="es-CO" dirty="0"/>
          </a:p>
        </p:txBody>
      </p:sp>
    </p:spTree>
    <p:extLst>
      <p:ext uri="{BB962C8B-B14F-4D97-AF65-F5344CB8AC3E}">
        <p14:creationId xmlns:p14="http://schemas.microsoft.com/office/powerpoint/2010/main" val="32786245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0339" y="891547"/>
            <a:ext cx="10515600" cy="984562"/>
          </a:xfrm>
        </p:spPr>
        <p:txBody>
          <a:bodyPr anchor="ctr">
            <a:normAutofit/>
          </a:bodyPr>
          <a:lstStyle/>
          <a:p>
            <a:pPr algn="ctr"/>
            <a:r>
              <a:rPr lang="es-CO" altLang="es-CO" sz="4000" dirty="0"/>
              <a:t>PROCESO DE AFECTACIÓN PRESUPUESTAL</a:t>
            </a:r>
            <a:endParaRPr lang="es-CO" sz="40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679378106"/>
              </p:ext>
            </p:extLst>
          </p:nvPr>
        </p:nvGraphicFramePr>
        <p:xfrm>
          <a:off x="1920240" y="172212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6526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2115" y="306331"/>
            <a:ext cx="10515600" cy="984562"/>
          </a:xfrm>
        </p:spPr>
        <p:txBody>
          <a:bodyPr anchor="ctr">
            <a:noAutofit/>
          </a:bodyPr>
          <a:lstStyle/>
          <a:p>
            <a:pPr algn="ctr"/>
            <a:r>
              <a:rPr lang="es-CO" altLang="es-CO" sz="3200" dirty="0"/>
              <a:t>LAS REGLAS, LOS PRINCIPIOS, LOS VALORES Y EL DERECHO</a:t>
            </a:r>
            <a:endParaRPr lang="es-CO" sz="3200" dirty="0"/>
          </a:p>
        </p:txBody>
      </p:sp>
      <p:graphicFrame>
        <p:nvGraphicFramePr>
          <p:cNvPr id="4" name="4 Marcador de contenido"/>
          <p:cNvGraphicFramePr>
            <a:graphicFrameLocks noGrp="1"/>
          </p:cNvGraphicFramePr>
          <p:nvPr>
            <p:ph idx="1"/>
            <p:extLst>
              <p:ext uri="{D42A27DB-BD31-4B8C-83A1-F6EECF244321}">
                <p14:modId xmlns:p14="http://schemas.microsoft.com/office/powerpoint/2010/main" val="2114925050"/>
              </p:ext>
            </p:extLst>
          </p:nvPr>
        </p:nvGraphicFramePr>
        <p:xfrm>
          <a:off x="1844582" y="1234472"/>
          <a:ext cx="822960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11587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37459" y="537979"/>
            <a:ext cx="10515600" cy="984562"/>
          </a:xfrm>
        </p:spPr>
        <p:txBody>
          <a:bodyPr anchor="ctr">
            <a:normAutofit/>
          </a:bodyPr>
          <a:lstStyle/>
          <a:p>
            <a:pPr algn="ctr"/>
            <a:r>
              <a:rPr lang="es-CO" sz="3600" dirty="0"/>
              <a:t>EJECUCIÓN (SUPERVISOR / INTERVENTOR)</a:t>
            </a:r>
          </a:p>
        </p:txBody>
      </p:sp>
      <p:sp>
        <p:nvSpPr>
          <p:cNvPr id="3" name="2 Marcador de contenido"/>
          <p:cNvSpPr>
            <a:spLocks noGrp="1"/>
          </p:cNvSpPr>
          <p:nvPr>
            <p:ph idx="1"/>
          </p:nvPr>
        </p:nvSpPr>
        <p:spPr>
          <a:xfrm>
            <a:off x="1450848" y="1548457"/>
            <a:ext cx="9924288" cy="4766999"/>
          </a:xfrm>
        </p:spPr>
        <p:txBody>
          <a:bodyPr>
            <a:normAutofit lnSpcReduction="10000"/>
          </a:bodyPr>
          <a:lstStyle/>
          <a:p>
            <a:pPr marL="457200" indent="-457200">
              <a:buFont typeface="Wingdings" pitchFamily="2" charset="2"/>
              <a:buChar char="ü"/>
            </a:pPr>
            <a:r>
              <a:rPr lang="es-CO" dirty="0"/>
              <a:t>Revisar cuentas de cobro, afiliación e informes Y trámite de cuentas de cobro.</a:t>
            </a:r>
          </a:p>
          <a:p>
            <a:pPr marL="457200" indent="-457200">
              <a:buFont typeface="Wingdings" pitchFamily="2" charset="2"/>
              <a:buChar char="ü"/>
            </a:pPr>
            <a:r>
              <a:rPr lang="es-CO" dirty="0"/>
              <a:t>Revisar procedimientos previos (ordenador del gasto o  jefe almacén).</a:t>
            </a:r>
          </a:p>
          <a:p>
            <a:pPr marL="457200" indent="-457200">
              <a:buFont typeface="Wingdings" pitchFamily="2" charset="2"/>
              <a:buChar char="ü"/>
            </a:pPr>
            <a:r>
              <a:rPr lang="es-CO" dirty="0"/>
              <a:t>Desarrollar actividades para evitar riesgos.</a:t>
            </a:r>
          </a:p>
          <a:p>
            <a:pPr marL="457200" indent="-457200">
              <a:buFont typeface="Wingdings" pitchFamily="2" charset="2"/>
              <a:buChar char="ü"/>
            </a:pPr>
            <a:r>
              <a:rPr lang="es-CO" dirty="0"/>
              <a:t>Suscribir actas, constancias, recibo de bienes o prestación de servicios, resolver dudas al contratista, etc.</a:t>
            </a:r>
          </a:p>
          <a:p>
            <a:pPr marL="457200" indent="-457200">
              <a:buFont typeface="Wingdings" pitchFamily="2" charset="2"/>
              <a:buChar char="ü"/>
            </a:pPr>
            <a:r>
              <a:rPr lang="es-CO" dirty="0"/>
              <a:t>Solicitar adición, prórroga, modificación, cesión.</a:t>
            </a:r>
          </a:p>
          <a:p>
            <a:pPr marL="457200" indent="-457200">
              <a:buFont typeface="Wingdings" pitchFamily="2" charset="2"/>
              <a:buChar char="ü"/>
            </a:pPr>
            <a:r>
              <a:rPr lang="es-CO" dirty="0"/>
              <a:t>Previo al último pago verificar grupo de contratación la entrega de documentos de contratista/legajados (terminación). </a:t>
            </a:r>
          </a:p>
          <a:p>
            <a:pPr marL="457200" indent="-457200">
              <a:buFont typeface="Wingdings" pitchFamily="2" charset="2"/>
              <a:buChar char="ü"/>
            </a:pPr>
            <a:r>
              <a:rPr lang="es-CO" dirty="0"/>
              <a:t>Seguimiento y evaluación del contratista (formato).</a:t>
            </a:r>
          </a:p>
          <a:p>
            <a:pPr marL="457200" indent="-457200">
              <a:buFont typeface="Wingdings" pitchFamily="2" charset="2"/>
              <a:buChar char="ü"/>
            </a:pPr>
            <a:endParaRPr lang="es-CO" dirty="0"/>
          </a:p>
          <a:p>
            <a:endParaRPr lang="es-CO" dirty="0"/>
          </a:p>
        </p:txBody>
      </p:sp>
    </p:spTree>
    <p:extLst>
      <p:ext uri="{BB962C8B-B14F-4D97-AF65-F5344CB8AC3E}">
        <p14:creationId xmlns:p14="http://schemas.microsoft.com/office/powerpoint/2010/main" val="18136099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00883" y="598939"/>
            <a:ext cx="10515600" cy="984562"/>
          </a:xfrm>
        </p:spPr>
        <p:txBody>
          <a:bodyPr anchor="ctr">
            <a:normAutofit/>
          </a:bodyPr>
          <a:lstStyle/>
          <a:p>
            <a:pPr algn="ctr"/>
            <a:r>
              <a:rPr lang="es-CO" altLang="es-CO" sz="3600" dirty="0"/>
              <a:t>NO CONTENIDOS EN EL RÉGIMEN CIVIL Y COMERCIAL</a:t>
            </a:r>
            <a:endParaRPr lang="es-CO" sz="36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81953069"/>
              </p:ext>
            </p:extLst>
          </p:nvPr>
        </p:nvGraphicFramePr>
        <p:xfrm>
          <a:off x="1725168" y="1649752"/>
          <a:ext cx="8394192" cy="4482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34374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48255" y="574555"/>
            <a:ext cx="8465891" cy="984562"/>
          </a:xfrm>
        </p:spPr>
        <p:txBody>
          <a:bodyPr anchor="ctr">
            <a:normAutofit/>
          </a:bodyPr>
          <a:lstStyle/>
          <a:p>
            <a:pPr algn="ctr"/>
            <a:r>
              <a:rPr lang="es-CO" sz="3600" dirty="0"/>
              <a:t>CLÁUSULAS EXCEPCIONALES</a:t>
            </a:r>
          </a:p>
        </p:txBody>
      </p:sp>
      <p:sp>
        <p:nvSpPr>
          <p:cNvPr id="3" name="2 Marcador de contenido"/>
          <p:cNvSpPr>
            <a:spLocks noGrp="1"/>
          </p:cNvSpPr>
          <p:nvPr>
            <p:ph idx="1"/>
          </p:nvPr>
        </p:nvSpPr>
        <p:spPr>
          <a:xfrm>
            <a:off x="2084832" y="1828873"/>
            <a:ext cx="8205216" cy="4376855"/>
          </a:xfrm>
        </p:spPr>
        <p:txBody>
          <a:bodyPr/>
          <a:lstStyle/>
          <a:p>
            <a:pPr algn="just"/>
            <a:r>
              <a:rPr lang="es-CO" dirty="0"/>
              <a:t>El Consejo de Estado las ha definido como: “actos unilaterales de indiscutible factura y sólo pueden ser dictados por la administración en ejercicio de poderes legales, denominados generalmente exorbitantes. El hecho de que tales actos se dicten en desarrollo de un contrato, no les da una fisionomía propia, porque el contrato no es la fuente que dimana el poder para expedirlos, sino ésta está únicamente en la ley” (C.E. S. de lo contencioso Administrativo, Sec. Tercera, abr. 13/94)</a:t>
            </a:r>
          </a:p>
          <a:p>
            <a:endParaRPr lang="es-CO" dirty="0"/>
          </a:p>
        </p:txBody>
      </p:sp>
    </p:spTree>
    <p:extLst>
      <p:ext uri="{BB962C8B-B14F-4D97-AF65-F5344CB8AC3E}">
        <p14:creationId xmlns:p14="http://schemas.microsoft.com/office/powerpoint/2010/main" val="39409370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ctr">
            <a:normAutofit/>
          </a:bodyPr>
          <a:lstStyle/>
          <a:p>
            <a:pPr algn="ctr"/>
            <a:r>
              <a:rPr lang="es-ES" altLang="es-CO" sz="4000" dirty="0"/>
              <a:t>LEY 80 DE 1993</a:t>
            </a:r>
            <a:endParaRPr lang="es-CO" sz="4000" dirty="0"/>
          </a:p>
        </p:txBody>
      </p:sp>
      <p:sp>
        <p:nvSpPr>
          <p:cNvPr id="4" name="Rectangle 5"/>
          <p:cNvSpPr>
            <a:spLocks noGrp="1" noChangeArrowheads="1"/>
          </p:cNvSpPr>
          <p:nvPr>
            <p:ph sz="half" idx="1"/>
          </p:nvPr>
        </p:nvSpPr>
        <p:spPr>
          <a:xfrm>
            <a:off x="1267968" y="1703451"/>
            <a:ext cx="4059936" cy="4352925"/>
          </a:xfrm>
        </p:spPr>
        <p:txBody>
          <a:bodyPr>
            <a:noAutofit/>
          </a:bodyPr>
          <a:lstStyle/>
          <a:p>
            <a:pPr marL="0" indent="0">
              <a:buFont typeface="Wingdings" pitchFamily="2" charset="2"/>
              <a:buNone/>
              <a:defRPr/>
            </a:pPr>
            <a:r>
              <a:rPr lang="es-ES" dirty="0" smtClean="0">
                <a:solidFill>
                  <a:srgbClr val="A50021"/>
                </a:solidFill>
              </a:rPr>
              <a:t>Reversión</a:t>
            </a:r>
            <a:r>
              <a:rPr lang="es-ES" dirty="0">
                <a:solidFill>
                  <a:srgbClr val="A50021"/>
                </a:solidFill>
              </a:rPr>
              <a:t>. Art. 19</a:t>
            </a:r>
          </a:p>
          <a:p>
            <a:pPr marL="342900" indent="-342900" algn="just">
              <a:buFont typeface="Wingdings" pitchFamily="2" charset="2"/>
              <a:buChar char="ü"/>
              <a:defRPr/>
            </a:pPr>
            <a:r>
              <a:rPr lang="es-ES" sz="2400" dirty="0"/>
              <a:t>No es una cláusula excepcional pero puede pactarse en virtud de las normas de Derecho privado</a:t>
            </a:r>
            <a:r>
              <a:rPr lang="es-ES" sz="2400" dirty="0" smtClean="0"/>
              <a:t>.</a:t>
            </a:r>
          </a:p>
          <a:p>
            <a:pPr>
              <a:defRPr/>
            </a:pPr>
            <a:r>
              <a:rPr lang="es-ES" dirty="0">
                <a:solidFill>
                  <a:srgbClr val="A50021"/>
                </a:solidFill>
              </a:rPr>
              <a:t>La Cláusula Penal pecuniaria</a:t>
            </a:r>
          </a:p>
          <a:p>
            <a:pPr marL="342900" indent="-342900" algn="just">
              <a:buFont typeface="Wingdings" pitchFamily="2" charset="2"/>
              <a:buChar char="ü"/>
              <a:defRPr/>
            </a:pPr>
            <a:r>
              <a:rPr lang="es-ES" sz="2400" dirty="0"/>
              <a:t>No es una cláusula excepcional pero puede pactarse en virtud de las normas de Derecho privado</a:t>
            </a:r>
          </a:p>
        </p:txBody>
      </p:sp>
      <p:sp>
        <p:nvSpPr>
          <p:cNvPr id="5" name="Rectangle 6"/>
          <p:cNvSpPr txBox="1">
            <a:spLocks noChangeArrowheads="1"/>
          </p:cNvSpPr>
          <p:nvPr/>
        </p:nvSpPr>
        <p:spPr>
          <a:xfrm>
            <a:off x="6781800" y="1703451"/>
            <a:ext cx="4267200" cy="4352925"/>
          </a:xfrm>
          <a:prstGeom prst="rect">
            <a:avLst/>
          </a:prstGeom>
        </p:spPr>
        <p:txBody>
          <a:bodyPr>
            <a:norm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es-ES" dirty="0">
                <a:solidFill>
                  <a:srgbClr val="A50021"/>
                </a:solidFill>
              </a:rPr>
              <a:t>Cláusulas excepcionales:</a:t>
            </a:r>
          </a:p>
          <a:p>
            <a:pPr>
              <a:buFont typeface="Wingdings" pitchFamily="2" charset="2"/>
              <a:buChar char="ü"/>
              <a:defRPr/>
            </a:pPr>
            <a:r>
              <a:rPr lang="es-ES" sz="2400" dirty="0"/>
              <a:t>Interpretación Unilateral del contrato. Art. 15</a:t>
            </a:r>
          </a:p>
          <a:p>
            <a:pPr>
              <a:buFont typeface="Wingdings" pitchFamily="2" charset="2"/>
              <a:buChar char="ü"/>
              <a:defRPr/>
            </a:pPr>
            <a:r>
              <a:rPr lang="es-ES" sz="2400" dirty="0"/>
              <a:t>Modificación Unilateral del contrato. Art. 16</a:t>
            </a:r>
          </a:p>
          <a:p>
            <a:pPr>
              <a:buFont typeface="Wingdings" pitchFamily="2" charset="2"/>
              <a:buChar char="ü"/>
              <a:defRPr/>
            </a:pPr>
            <a:r>
              <a:rPr lang="es-ES" sz="2400" dirty="0"/>
              <a:t>Terminación unilateral del contrato. Art. 17</a:t>
            </a:r>
          </a:p>
          <a:p>
            <a:pPr>
              <a:buFont typeface="Wingdings" pitchFamily="2" charset="2"/>
              <a:buChar char="ü"/>
              <a:defRPr/>
            </a:pPr>
            <a:r>
              <a:rPr lang="es-ES" sz="2400" dirty="0"/>
              <a:t>No existe esta cláusula</a:t>
            </a:r>
            <a:r>
              <a:rPr lang="es-ES" sz="2400" dirty="0" smtClean="0"/>
              <a:t>.</a:t>
            </a:r>
            <a:endParaRPr lang="es-ES" sz="2400" dirty="0"/>
          </a:p>
          <a:p>
            <a:pPr>
              <a:buFont typeface="Wingdings" pitchFamily="2" charset="2"/>
              <a:buChar char="ü"/>
              <a:defRPr/>
            </a:pPr>
            <a:r>
              <a:rPr lang="es-ES" sz="2400" dirty="0"/>
              <a:t>Caducidad. Art. 18</a:t>
            </a:r>
          </a:p>
        </p:txBody>
      </p:sp>
    </p:spTree>
    <p:extLst>
      <p:ext uri="{BB962C8B-B14F-4D97-AF65-F5344CB8AC3E}">
        <p14:creationId xmlns:p14="http://schemas.microsoft.com/office/powerpoint/2010/main" val="20292013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39923" y="513595"/>
            <a:ext cx="10515600" cy="984562"/>
          </a:xfrm>
        </p:spPr>
        <p:txBody>
          <a:bodyPr anchor="ctr">
            <a:normAutofit/>
          </a:bodyPr>
          <a:lstStyle/>
          <a:p>
            <a:pPr algn="ctr"/>
            <a:r>
              <a:rPr lang="es-CO" sz="3600" dirty="0"/>
              <a:t>REGULACIÓN EN LA LEY 80 DE 1993. </a:t>
            </a:r>
          </a:p>
        </p:txBody>
      </p:sp>
      <p:sp>
        <p:nvSpPr>
          <p:cNvPr id="3" name="2 Marcador de contenido"/>
          <p:cNvSpPr>
            <a:spLocks noGrp="1"/>
          </p:cNvSpPr>
          <p:nvPr>
            <p:ph idx="1"/>
          </p:nvPr>
        </p:nvSpPr>
        <p:spPr>
          <a:xfrm>
            <a:off x="962599" y="1706953"/>
            <a:ext cx="10229657" cy="4096439"/>
          </a:xfrm>
        </p:spPr>
        <p:txBody>
          <a:bodyPr/>
          <a:lstStyle/>
          <a:p>
            <a:pPr algn="just"/>
            <a:r>
              <a:rPr lang="es-CO" sz="3200" dirty="0"/>
              <a:t>Las cláusulas excepcionales al derecho común pueden ser:</a:t>
            </a:r>
          </a:p>
          <a:p>
            <a:pPr marL="514350" indent="-514350" algn="just">
              <a:buFont typeface="+mj-lt"/>
              <a:buAutoNum type="arabicPeriod"/>
            </a:pPr>
            <a:r>
              <a:rPr lang="es-CO" sz="3200" dirty="0">
                <a:solidFill>
                  <a:srgbClr val="A50021"/>
                </a:solidFill>
              </a:rPr>
              <a:t>Obligatorias: </a:t>
            </a:r>
            <a:r>
              <a:rPr lang="es-CO" sz="3200" dirty="0"/>
              <a:t>Es decir que si no se pactan se entienden implícitas</a:t>
            </a:r>
            <a:r>
              <a:rPr lang="es-CO" sz="3200" dirty="0" smtClean="0"/>
              <a:t>.</a:t>
            </a:r>
          </a:p>
          <a:p>
            <a:pPr marL="514350" indent="-514350" algn="just">
              <a:buFont typeface="+mj-lt"/>
              <a:buAutoNum type="arabicPeriod"/>
            </a:pPr>
            <a:endParaRPr lang="es-CO" sz="1800" dirty="0"/>
          </a:p>
          <a:p>
            <a:pPr marL="514350" indent="-514350" algn="just">
              <a:buFont typeface="+mj-lt"/>
              <a:buAutoNum type="arabicPeriod"/>
            </a:pPr>
            <a:r>
              <a:rPr lang="es-CO" sz="3200" dirty="0">
                <a:solidFill>
                  <a:srgbClr val="A50021"/>
                </a:solidFill>
              </a:rPr>
              <a:t>Potestativas: </a:t>
            </a:r>
            <a:r>
              <a:rPr lang="es-CO" sz="3200" dirty="0"/>
              <a:t>Se pueden pactar o no</a:t>
            </a:r>
            <a:r>
              <a:rPr lang="es-CO" sz="3200" dirty="0" smtClean="0"/>
              <a:t>.</a:t>
            </a:r>
          </a:p>
          <a:p>
            <a:pPr marL="514350" indent="-514350" algn="just">
              <a:buFont typeface="+mj-lt"/>
              <a:buAutoNum type="arabicPeriod"/>
            </a:pPr>
            <a:endParaRPr lang="es-CO" sz="2000" dirty="0"/>
          </a:p>
          <a:p>
            <a:pPr marL="514350" indent="-514350" algn="just">
              <a:buFont typeface="+mj-lt"/>
              <a:buAutoNum type="arabicPeriod"/>
            </a:pPr>
            <a:r>
              <a:rPr lang="es-CO" sz="3200" dirty="0">
                <a:solidFill>
                  <a:srgbClr val="A50021"/>
                </a:solidFill>
              </a:rPr>
              <a:t>Prohibidas: </a:t>
            </a:r>
            <a:r>
              <a:rPr lang="es-CO" sz="3200" dirty="0"/>
              <a:t>Si se pactan son ineficaces.</a:t>
            </a:r>
          </a:p>
          <a:p>
            <a:pPr marL="514350" indent="-514350">
              <a:buFont typeface="+mj-lt"/>
              <a:buAutoNum type="arabicPeriod"/>
            </a:pPr>
            <a:endParaRPr lang="es-CO" dirty="0"/>
          </a:p>
        </p:txBody>
      </p:sp>
    </p:spTree>
    <p:extLst>
      <p:ext uri="{BB962C8B-B14F-4D97-AF65-F5344CB8AC3E}">
        <p14:creationId xmlns:p14="http://schemas.microsoft.com/office/powerpoint/2010/main" val="26927300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00883" y="1147579"/>
            <a:ext cx="10515600" cy="984562"/>
          </a:xfrm>
        </p:spPr>
        <p:txBody>
          <a:bodyPr anchor="ctr">
            <a:normAutofit/>
          </a:bodyPr>
          <a:lstStyle/>
          <a:p>
            <a:pPr algn="ctr"/>
            <a:r>
              <a:rPr lang="es-CO" sz="3600" dirty="0"/>
              <a:t>TERMINACIÓN UNILATERAL</a:t>
            </a:r>
          </a:p>
        </p:txBody>
      </p:sp>
      <p:sp>
        <p:nvSpPr>
          <p:cNvPr id="3" name="2 Marcador de contenido"/>
          <p:cNvSpPr>
            <a:spLocks noGrp="1"/>
          </p:cNvSpPr>
          <p:nvPr>
            <p:ph idx="1"/>
          </p:nvPr>
        </p:nvSpPr>
        <p:spPr>
          <a:xfrm>
            <a:off x="999175" y="2450593"/>
            <a:ext cx="9693209" cy="3023616"/>
          </a:xfrm>
        </p:spPr>
        <p:txBody>
          <a:bodyPr/>
          <a:lstStyle/>
          <a:p>
            <a:pPr marL="457200" indent="-457200">
              <a:buFont typeface="Wingdings" pitchFamily="2" charset="2"/>
              <a:buChar char="ü"/>
            </a:pPr>
            <a:r>
              <a:rPr lang="es-ES" altLang="es-CO" i="1" u="sng" dirty="0"/>
              <a:t>TERMINACIÓN POR RAZONES DE INTERÉS PÚBLICO</a:t>
            </a:r>
          </a:p>
          <a:p>
            <a:pPr algn="just"/>
            <a:endParaRPr lang="es-ES" altLang="es-CO" dirty="0"/>
          </a:p>
          <a:p>
            <a:pPr marL="457200" indent="-457200" algn="just">
              <a:buFont typeface="Wingdings" pitchFamily="2" charset="2"/>
              <a:buChar char="ü"/>
            </a:pPr>
            <a:r>
              <a:rPr lang="es-ES" altLang="es-CO" dirty="0"/>
              <a:t>Esta especie es la que se encuentra en el Artículo 17 de la Ley 80 de 1993 y la configuran 5 causales:</a:t>
            </a:r>
          </a:p>
          <a:p>
            <a:endParaRPr lang="es-CO" dirty="0"/>
          </a:p>
        </p:txBody>
      </p:sp>
    </p:spTree>
    <p:extLst>
      <p:ext uri="{BB962C8B-B14F-4D97-AF65-F5344CB8AC3E}">
        <p14:creationId xmlns:p14="http://schemas.microsoft.com/office/powerpoint/2010/main" val="10006117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ctr"/>
          <a:lstStyle/>
          <a:p>
            <a:r>
              <a:rPr lang="es-CO" dirty="0"/>
              <a:t>TERMINACIÓN UNILATERAL</a:t>
            </a:r>
          </a:p>
        </p:txBody>
      </p:sp>
      <p:sp>
        <p:nvSpPr>
          <p:cNvPr id="3" name="2 Marcador de contenido"/>
          <p:cNvSpPr>
            <a:spLocks noGrp="1"/>
          </p:cNvSpPr>
          <p:nvPr>
            <p:ph idx="1"/>
          </p:nvPr>
        </p:nvSpPr>
        <p:spPr/>
        <p:txBody>
          <a:bodyPr/>
          <a:lstStyle/>
          <a:p>
            <a:pPr marL="514350" indent="-514350" algn="just">
              <a:buFont typeface="+mj-lt"/>
              <a:buAutoNum type="arabicPeriod"/>
            </a:pPr>
            <a:r>
              <a:rPr lang="es-CO" b="1" dirty="0" smtClean="0"/>
              <a:t>Cuando </a:t>
            </a:r>
            <a:r>
              <a:rPr lang="es-CO" b="1" dirty="0"/>
              <a:t>las exigencias del servicio público lo requieran o la situación de orden público lo imponga</a:t>
            </a:r>
            <a:r>
              <a:rPr lang="es-CO" dirty="0"/>
              <a:t>; </a:t>
            </a:r>
            <a:endParaRPr lang="es-CO" dirty="0" smtClean="0"/>
          </a:p>
          <a:p>
            <a:pPr marL="514350" indent="-514350" algn="just">
              <a:buFont typeface="+mj-lt"/>
              <a:buAutoNum type="arabicPeriod"/>
            </a:pPr>
            <a:r>
              <a:rPr lang="es-CO" dirty="0" smtClean="0"/>
              <a:t>Por </a:t>
            </a:r>
            <a:r>
              <a:rPr lang="es-CO" dirty="0"/>
              <a:t>muerte o incapacidad física permanente del contratista, si es persona natural, o por disolución de la persona jurídica del contratista.</a:t>
            </a:r>
          </a:p>
          <a:p>
            <a:pPr marL="514350" indent="-514350" algn="just">
              <a:buFont typeface="+mj-lt"/>
              <a:buAutoNum type="arabicPeriod"/>
            </a:pPr>
            <a:r>
              <a:rPr lang="es-CO" dirty="0" smtClean="0"/>
              <a:t>Por </a:t>
            </a:r>
            <a:r>
              <a:rPr lang="es-CO" dirty="0"/>
              <a:t>interdicción judicial o declaración de quiebra del contratista.</a:t>
            </a:r>
          </a:p>
          <a:p>
            <a:pPr marL="514350" indent="-514350" algn="just">
              <a:buFont typeface="+mj-lt"/>
              <a:buAutoNum type="arabicPeriod"/>
            </a:pPr>
            <a:r>
              <a:rPr lang="es-CO" dirty="0" smtClean="0"/>
              <a:t>Por </a:t>
            </a:r>
            <a:r>
              <a:rPr lang="es-CO" dirty="0"/>
              <a:t>cesación de pagos, concurso de acreedores o embargos judiciales del contratista que afecten de manera grave el cumplimiento del contrato.</a:t>
            </a:r>
          </a:p>
          <a:p>
            <a:pPr marL="514350" indent="-514350" algn="just">
              <a:buFont typeface="+mj-lt"/>
              <a:buAutoNum type="arabicPeriod"/>
            </a:pPr>
            <a:r>
              <a:rPr lang="es-CO" i="1" dirty="0" smtClean="0"/>
              <a:t>TERMINACIÓN </a:t>
            </a:r>
            <a:r>
              <a:rPr lang="es-CO" i="1" dirty="0"/>
              <a:t>UNILATERAL MOTIVADA EN NULIDADES DEL CONTRATO.</a:t>
            </a:r>
          </a:p>
          <a:p>
            <a:endParaRPr lang="es-CO" dirty="0"/>
          </a:p>
        </p:txBody>
      </p:sp>
    </p:spTree>
    <p:extLst>
      <p:ext uri="{BB962C8B-B14F-4D97-AF65-F5344CB8AC3E}">
        <p14:creationId xmlns:p14="http://schemas.microsoft.com/office/powerpoint/2010/main" val="15492481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6499" y="318523"/>
            <a:ext cx="10515600" cy="984562"/>
          </a:xfrm>
        </p:spPr>
        <p:txBody>
          <a:bodyPr>
            <a:noAutofit/>
          </a:bodyPr>
          <a:lstStyle/>
          <a:p>
            <a:pPr algn="ctr"/>
            <a:r>
              <a:rPr lang="es-CO" sz="3600" dirty="0"/>
              <a:t>TERMINACIÓN UNILATERAL MOTIVADA EN NULIDADES DEL CONTRATO</a:t>
            </a:r>
          </a:p>
        </p:txBody>
      </p:sp>
      <p:sp>
        <p:nvSpPr>
          <p:cNvPr id="3" name="2 Marcador de contenido"/>
          <p:cNvSpPr>
            <a:spLocks noGrp="1"/>
          </p:cNvSpPr>
          <p:nvPr>
            <p:ph idx="1"/>
          </p:nvPr>
        </p:nvSpPr>
        <p:spPr>
          <a:xfrm>
            <a:off x="804103" y="1475305"/>
            <a:ext cx="10925175" cy="4864535"/>
          </a:xfrm>
        </p:spPr>
        <p:txBody>
          <a:bodyPr/>
          <a:lstStyle/>
          <a:p>
            <a:pPr algn="just"/>
            <a:r>
              <a:rPr lang="es-ES" altLang="es-CO" sz="2400" dirty="0"/>
              <a:t>1. </a:t>
            </a:r>
            <a:r>
              <a:rPr lang="es-ES" altLang="es-CO" sz="2400" i="1" dirty="0"/>
              <a:t>Se celebren con personas incursas en causales de inhabilidad o incompatibilidad previstas en la Constitución y la ley.</a:t>
            </a:r>
          </a:p>
          <a:p>
            <a:pPr algn="just"/>
            <a:r>
              <a:rPr lang="es-ES" altLang="es-CO" sz="2400" i="1" dirty="0"/>
              <a:t>2. Se celebren contra expresa prohibición constitucional o legal: </a:t>
            </a:r>
            <a:r>
              <a:rPr lang="es-ES" altLang="es-CO" sz="2400" dirty="0"/>
              <a:t>En esta causal existen dos posiciones:</a:t>
            </a:r>
          </a:p>
          <a:p>
            <a:pPr lvl="1" algn="just"/>
            <a:r>
              <a:rPr lang="es-ES" altLang="es-CO" dirty="0"/>
              <a:t>2.1: La primera radica en que la nulidad se genera en todo evento en el cual se viola una norma imperativa.</a:t>
            </a:r>
          </a:p>
          <a:p>
            <a:pPr lvl="1" algn="just"/>
            <a:r>
              <a:rPr lang="es-ES" altLang="es-CO" dirty="0"/>
              <a:t>2.2: La segunda radica en que además de ser nulo el contrato, se debe terminar inmediatamente cuando la ley o la constitución prohíbe expresamente su celebración. </a:t>
            </a:r>
            <a:endParaRPr lang="es-ES" altLang="es-CO" i="1" dirty="0"/>
          </a:p>
          <a:p>
            <a:pPr algn="just"/>
            <a:r>
              <a:rPr lang="es-ES" altLang="es-CO" sz="2400" i="1" dirty="0"/>
              <a:t>3. Se declaren nulos los actos administrativos en que se fundamenta el contrato: La orden de terminación del contrato no implica la declaratoria de nulidad absoluta  pues esto es exclusivamente potestativo del juez y no de la entidad. </a:t>
            </a:r>
          </a:p>
          <a:p>
            <a:pPr lvl="1" algn="just"/>
            <a:endParaRPr lang="es-ES" altLang="es-CO" dirty="0"/>
          </a:p>
          <a:p>
            <a:endParaRPr lang="es-CO" dirty="0"/>
          </a:p>
        </p:txBody>
      </p:sp>
    </p:spTree>
    <p:extLst>
      <p:ext uri="{BB962C8B-B14F-4D97-AF65-F5344CB8AC3E}">
        <p14:creationId xmlns:p14="http://schemas.microsoft.com/office/powerpoint/2010/main" val="36548392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0195" y="586747"/>
            <a:ext cx="10515600" cy="984562"/>
          </a:xfrm>
        </p:spPr>
        <p:txBody>
          <a:bodyPr anchor="ctr">
            <a:normAutofit/>
          </a:bodyPr>
          <a:lstStyle/>
          <a:p>
            <a:r>
              <a:rPr lang="es-CO" sz="3600" dirty="0"/>
              <a:t>CADUCIDAD DEL CONTRATO</a:t>
            </a:r>
          </a:p>
        </p:txBody>
      </p:sp>
      <p:sp>
        <p:nvSpPr>
          <p:cNvPr id="3" name="2 Marcador de contenido"/>
          <p:cNvSpPr>
            <a:spLocks noGrp="1"/>
          </p:cNvSpPr>
          <p:nvPr>
            <p:ph idx="1"/>
          </p:nvPr>
        </p:nvSpPr>
        <p:spPr>
          <a:xfrm>
            <a:off x="840679" y="1743529"/>
            <a:ext cx="10607609" cy="4059863"/>
          </a:xfrm>
        </p:spPr>
        <p:txBody>
          <a:bodyPr/>
          <a:lstStyle/>
          <a:p>
            <a:pPr marL="457200" indent="-457200" algn="just">
              <a:lnSpc>
                <a:spcPct val="80000"/>
              </a:lnSpc>
              <a:buFont typeface="Wingdings" pitchFamily="2" charset="2"/>
              <a:buChar char="ü"/>
              <a:defRPr/>
            </a:pPr>
            <a:r>
              <a:rPr lang="es-ES" dirty="0"/>
              <a:t>Debe declararse mediante Acto Administrativo motivado.</a:t>
            </a:r>
          </a:p>
          <a:p>
            <a:pPr marL="457200" indent="-457200" algn="just">
              <a:lnSpc>
                <a:spcPct val="80000"/>
              </a:lnSpc>
              <a:buFont typeface="Wingdings" pitchFamily="2" charset="2"/>
              <a:buChar char="ü"/>
              <a:defRPr/>
            </a:pPr>
            <a:r>
              <a:rPr lang="es-ES" dirty="0"/>
              <a:t>El incumplimiento del contratista debe ser calificado como grave y debe poner  en peligro el interés público.</a:t>
            </a:r>
          </a:p>
          <a:p>
            <a:pPr marL="457200" indent="-457200" algn="just">
              <a:lnSpc>
                <a:spcPct val="80000"/>
              </a:lnSpc>
              <a:buFont typeface="Wingdings" pitchFamily="2" charset="2"/>
              <a:buChar char="ü"/>
              <a:defRPr/>
            </a:pPr>
            <a:r>
              <a:rPr lang="es-ES" dirty="0"/>
              <a:t>Por ser potestativa no se puede sancionar al funcionario que no la declare aun cuando se configuren todos los requisitos para aplicar la caducidad. </a:t>
            </a:r>
          </a:p>
          <a:p>
            <a:pPr marL="457200" indent="-457200" algn="just">
              <a:lnSpc>
                <a:spcPct val="80000"/>
              </a:lnSpc>
              <a:buFont typeface="Wingdings" pitchFamily="2" charset="2"/>
              <a:buChar char="ü"/>
              <a:defRPr/>
            </a:pPr>
            <a:r>
              <a:rPr lang="es-ES" dirty="0"/>
              <a:t>La caducidad recae sobre el contrato y no sobre el contratista pero se ve afectado por ella mediante la inhabilidad del mismo. </a:t>
            </a:r>
          </a:p>
          <a:p>
            <a:endParaRPr lang="es-CO" dirty="0"/>
          </a:p>
        </p:txBody>
      </p:sp>
    </p:spTree>
    <p:extLst>
      <p:ext uri="{BB962C8B-B14F-4D97-AF65-F5344CB8AC3E}">
        <p14:creationId xmlns:p14="http://schemas.microsoft.com/office/powerpoint/2010/main" val="36630271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ctr">
            <a:normAutofit/>
          </a:bodyPr>
          <a:lstStyle/>
          <a:p>
            <a:r>
              <a:rPr lang="es-ES" sz="3600" dirty="0"/>
              <a:t>PRESUPUESTOS PARA DECLARAR LA CADUCIDAD</a:t>
            </a:r>
            <a:endParaRPr lang="es-CO" sz="3600" dirty="0"/>
          </a:p>
        </p:txBody>
      </p:sp>
      <p:sp>
        <p:nvSpPr>
          <p:cNvPr id="3" name="2 Marcador de contenido"/>
          <p:cNvSpPr>
            <a:spLocks noGrp="1"/>
          </p:cNvSpPr>
          <p:nvPr>
            <p:ph idx="1"/>
          </p:nvPr>
        </p:nvSpPr>
        <p:spPr/>
        <p:txBody>
          <a:bodyPr>
            <a:normAutofit fontScale="92500" lnSpcReduction="10000"/>
          </a:bodyPr>
          <a:lstStyle/>
          <a:p>
            <a:pPr marL="609600" indent="-609600" algn="just">
              <a:lnSpc>
                <a:spcPct val="80000"/>
              </a:lnSpc>
              <a:defRPr/>
            </a:pPr>
            <a:r>
              <a:rPr lang="es-ES" dirty="0"/>
              <a:t>1. </a:t>
            </a:r>
            <a:r>
              <a:rPr lang="es-ES" i="1" u="sng" dirty="0"/>
              <a:t>Incumplimiento del contratista</a:t>
            </a:r>
            <a:r>
              <a:rPr lang="es-ES" dirty="0"/>
              <a:t>.</a:t>
            </a:r>
          </a:p>
          <a:p>
            <a:pPr marL="609600" indent="-609600" algn="just">
              <a:lnSpc>
                <a:spcPct val="80000"/>
              </a:lnSpc>
              <a:defRPr/>
            </a:pPr>
            <a:r>
              <a:rPr lang="es-ES" dirty="0"/>
              <a:t>2. </a:t>
            </a:r>
            <a:r>
              <a:rPr lang="es-ES" i="1" u="sng" dirty="0"/>
              <a:t>Inexistencia de un incumplimiento determinante por parte de la entidad:</a:t>
            </a:r>
            <a:r>
              <a:rPr lang="es-ES" dirty="0"/>
              <a:t> </a:t>
            </a:r>
          </a:p>
          <a:p>
            <a:pPr marL="609600" indent="-609600" algn="just">
              <a:lnSpc>
                <a:spcPct val="80000"/>
              </a:lnSpc>
              <a:defRPr/>
            </a:pPr>
            <a:r>
              <a:rPr lang="es-ES" dirty="0"/>
              <a:t>3. </a:t>
            </a:r>
            <a:r>
              <a:rPr lang="es-ES" i="1" u="sng" dirty="0"/>
              <a:t>Afectación grave del contrato</a:t>
            </a:r>
          </a:p>
          <a:p>
            <a:pPr marL="609600" indent="-609600" algn="just">
              <a:lnSpc>
                <a:spcPct val="80000"/>
              </a:lnSpc>
              <a:defRPr/>
            </a:pPr>
            <a:r>
              <a:rPr lang="es-ES" dirty="0"/>
              <a:t>4. </a:t>
            </a:r>
            <a:r>
              <a:rPr lang="es-ES" i="1" u="sng" dirty="0"/>
              <a:t>Incumplimiento que amenace la parálisis del contrato.</a:t>
            </a:r>
          </a:p>
          <a:p>
            <a:pPr marL="609600" indent="-609600" algn="just">
              <a:lnSpc>
                <a:spcPct val="80000"/>
              </a:lnSpc>
              <a:defRPr/>
            </a:pPr>
            <a:r>
              <a:rPr lang="es-ES" dirty="0"/>
              <a:t>5.</a:t>
            </a:r>
            <a:r>
              <a:rPr lang="es-ES" i="1" u="sng" dirty="0"/>
              <a:t>No puede aparecer de súbito(debido proceso y derecho de defensa).</a:t>
            </a:r>
          </a:p>
          <a:p>
            <a:pPr marL="609600" indent="-609600" algn="just">
              <a:lnSpc>
                <a:spcPct val="80000"/>
              </a:lnSpc>
              <a:defRPr/>
            </a:pPr>
            <a:endParaRPr lang="es-ES" i="1" u="sng" dirty="0"/>
          </a:p>
          <a:p>
            <a:pPr marL="609600" indent="-609600" algn="just">
              <a:lnSpc>
                <a:spcPct val="80000"/>
              </a:lnSpc>
              <a:defRPr/>
            </a:pPr>
            <a:r>
              <a:rPr lang="es-ES" i="1" u="sng" dirty="0">
                <a:solidFill>
                  <a:srgbClr val="A50021"/>
                </a:solidFill>
              </a:rPr>
              <a:t>OTRAS CAUSALES: </a:t>
            </a:r>
          </a:p>
          <a:p>
            <a:pPr marL="457200" indent="-457200" algn="just">
              <a:lnSpc>
                <a:spcPct val="80000"/>
              </a:lnSpc>
              <a:buFont typeface="Wingdings" pitchFamily="2" charset="2"/>
              <a:buChar char="ü"/>
              <a:defRPr/>
            </a:pPr>
            <a:r>
              <a:rPr lang="es-ES" i="1" dirty="0"/>
              <a:t>Procesos de responsabilidad fiscal (Art. 61 L-610/00)</a:t>
            </a:r>
          </a:p>
          <a:p>
            <a:pPr marL="457200" indent="-457200" algn="just">
              <a:lnSpc>
                <a:spcPct val="80000"/>
              </a:lnSpc>
              <a:buFont typeface="Wingdings" pitchFamily="2" charset="2"/>
              <a:buChar char="ü"/>
              <a:defRPr/>
            </a:pPr>
            <a:r>
              <a:rPr lang="es-ES" i="1" dirty="0"/>
              <a:t>Acción de repetición o llamamiento en garantía (Art.17 L-678/01)</a:t>
            </a:r>
          </a:p>
          <a:p>
            <a:pPr marL="457200" indent="-457200" algn="just">
              <a:lnSpc>
                <a:spcPct val="80000"/>
              </a:lnSpc>
              <a:buFont typeface="Wingdings" pitchFamily="2" charset="2"/>
              <a:buChar char="ü"/>
              <a:defRPr/>
            </a:pPr>
            <a:r>
              <a:rPr lang="es-ES" i="1" dirty="0"/>
              <a:t>La NO prórroga de garantía única por parte del contratista (Art. 5 D-280/02)</a:t>
            </a:r>
          </a:p>
          <a:p>
            <a:pPr marL="457200" indent="-457200" algn="just">
              <a:lnSpc>
                <a:spcPct val="80000"/>
              </a:lnSpc>
              <a:buFont typeface="Wingdings" pitchFamily="2" charset="2"/>
              <a:buChar char="ü"/>
              <a:defRPr/>
            </a:pPr>
            <a:r>
              <a:rPr lang="es-ES" i="1" dirty="0"/>
              <a:t>Con ocasión al contrato y en relación  a los grupos armados al margen de la ley (art.5 -80/93; </a:t>
            </a:r>
            <a:r>
              <a:rPr lang="es-ES" i="1" dirty="0" err="1"/>
              <a:t>conc</a:t>
            </a:r>
            <a:r>
              <a:rPr lang="es-ES" i="1" dirty="0"/>
              <a:t>. Art. 16 y 25 L-4/93; 90, 91,92,93, 94 y 95 L-418/97). </a:t>
            </a:r>
          </a:p>
          <a:p>
            <a:endParaRPr lang="es-CO" dirty="0"/>
          </a:p>
        </p:txBody>
      </p:sp>
    </p:spTree>
    <p:extLst>
      <p:ext uri="{BB962C8B-B14F-4D97-AF65-F5344CB8AC3E}">
        <p14:creationId xmlns:p14="http://schemas.microsoft.com/office/powerpoint/2010/main" val="1664417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6499" y="672091"/>
            <a:ext cx="10515600" cy="984562"/>
          </a:xfrm>
        </p:spPr>
        <p:txBody>
          <a:bodyPr/>
          <a:lstStyle/>
          <a:p>
            <a:pPr algn="ctr"/>
            <a:r>
              <a:rPr lang="es-CO" dirty="0"/>
              <a:t>INTERPRETACIÓN, CALIFICACIÓN E INTEGRACIÓN DE LOS ACTOS JURÍDICOS</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553379754"/>
              </p:ext>
            </p:extLst>
          </p:nvPr>
        </p:nvGraphicFramePr>
        <p:xfrm>
          <a:off x="1591056" y="169353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33447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8003" y="257563"/>
            <a:ext cx="10515600" cy="984562"/>
          </a:xfrm>
        </p:spPr>
        <p:txBody>
          <a:bodyPr anchor="ctr">
            <a:normAutofit/>
          </a:bodyPr>
          <a:lstStyle/>
          <a:p>
            <a:pPr algn="ctr"/>
            <a:r>
              <a:rPr lang="es-ES" altLang="es-CO" sz="3600" dirty="0"/>
              <a:t>EFECTOS DE LA CADUCIDAD</a:t>
            </a:r>
            <a:endParaRPr lang="es-CO" sz="3600" dirty="0"/>
          </a:p>
        </p:txBody>
      </p:sp>
      <p:sp>
        <p:nvSpPr>
          <p:cNvPr id="3" name="2 Marcador de contenido"/>
          <p:cNvSpPr>
            <a:spLocks noGrp="1"/>
          </p:cNvSpPr>
          <p:nvPr>
            <p:ph idx="1"/>
          </p:nvPr>
        </p:nvSpPr>
        <p:spPr/>
        <p:txBody>
          <a:bodyPr/>
          <a:lstStyle/>
          <a:p>
            <a:pPr marL="514350" indent="-514350" algn="just">
              <a:buFont typeface="+mj-lt"/>
              <a:buAutoNum type="alphaUcPeriod"/>
            </a:pPr>
            <a:r>
              <a:rPr lang="es-ES" altLang="es-CO" dirty="0" smtClean="0"/>
              <a:t>Terminación </a:t>
            </a:r>
            <a:r>
              <a:rPr lang="es-ES" altLang="es-CO" dirty="0"/>
              <a:t>del contrato.</a:t>
            </a:r>
          </a:p>
          <a:p>
            <a:pPr marL="514350" indent="-514350" algn="just">
              <a:buFont typeface="+mj-lt"/>
              <a:buAutoNum type="alphaUcPeriod"/>
            </a:pPr>
            <a:r>
              <a:rPr lang="es-ES" altLang="es-CO" dirty="0" smtClean="0"/>
              <a:t>Liquidación </a:t>
            </a:r>
            <a:r>
              <a:rPr lang="es-ES" altLang="es-CO" dirty="0"/>
              <a:t>del contrato.</a:t>
            </a:r>
          </a:p>
          <a:p>
            <a:pPr marL="514350" indent="-514350" algn="just">
              <a:buFont typeface="+mj-lt"/>
              <a:buAutoNum type="alphaUcPeriod"/>
            </a:pPr>
            <a:r>
              <a:rPr lang="es-ES" altLang="es-CO" dirty="0" smtClean="0"/>
              <a:t>Toma </a:t>
            </a:r>
            <a:r>
              <a:rPr lang="es-ES" altLang="es-CO" dirty="0"/>
              <a:t>de la obra. </a:t>
            </a:r>
          </a:p>
          <a:p>
            <a:pPr marL="514350" indent="-514350" algn="just">
              <a:buFont typeface="+mj-lt"/>
              <a:buAutoNum type="alphaUcPeriod"/>
            </a:pPr>
            <a:r>
              <a:rPr lang="es-ES" altLang="es-CO" dirty="0" smtClean="0"/>
              <a:t>Iniciación </a:t>
            </a:r>
            <a:r>
              <a:rPr lang="es-ES" altLang="es-CO" dirty="0"/>
              <a:t>de un nuevo proceso de selección.</a:t>
            </a:r>
          </a:p>
          <a:p>
            <a:pPr marL="514350" indent="-514350" algn="just">
              <a:buFont typeface="+mj-lt"/>
              <a:buAutoNum type="alphaUcPeriod"/>
            </a:pPr>
            <a:r>
              <a:rPr lang="es-ES" altLang="es-CO" dirty="0" smtClean="0"/>
              <a:t>Inhabilidad </a:t>
            </a:r>
            <a:r>
              <a:rPr lang="es-ES" altLang="es-CO" dirty="0"/>
              <a:t>para el contratista que procede por ministerio de la Ley. </a:t>
            </a:r>
          </a:p>
          <a:p>
            <a:pPr marL="514350" indent="-514350" algn="just">
              <a:buFont typeface="+mj-lt"/>
              <a:buAutoNum type="alphaUcPeriod"/>
            </a:pPr>
            <a:r>
              <a:rPr lang="es-ES" altLang="es-CO" dirty="0" smtClean="0"/>
              <a:t>La </a:t>
            </a:r>
            <a:r>
              <a:rPr lang="es-ES" altLang="es-CO" dirty="0"/>
              <a:t>garantía única de cumplimiento se hace efectiva: La caducidad se entiende como constitutivo del siniestro. La aseguradora se libera pagando o mediante el cumplimiento del objeto contratado.</a:t>
            </a:r>
          </a:p>
          <a:p>
            <a:pPr marL="514350" indent="-514350" algn="just">
              <a:buFont typeface="+mj-lt"/>
              <a:buAutoNum type="alphaUcPeriod"/>
            </a:pPr>
            <a:endParaRPr lang="es-CO" dirty="0"/>
          </a:p>
        </p:txBody>
      </p:sp>
    </p:spTree>
    <p:extLst>
      <p:ext uri="{BB962C8B-B14F-4D97-AF65-F5344CB8AC3E}">
        <p14:creationId xmlns:p14="http://schemas.microsoft.com/office/powerpoint/2010/main" val="22734517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00883" y="940315"/>
            <a:ext cx="10515600" cy="984562"/>
          </a:xfrm>
        </p:spPr>
        <p:txBody>
          <a:bodyPr anchor="ctr">
            <a:normAutofit/>
          </a:bodyPr>
          <a:lstStyle/>
          <a:p>
            <a:pPr algn="ctr"/>
            <a:r>
              <a:rPr lang="es-ES" altLang="es-CO" sz="5400" dirty="0"/>
              <a:t>MULTAS</a:t>
            </a:r>
            <a:endParaRPr lang="es-CO" sz="5400" dirty="0"/>
          </a:p>
        </p:txBody>
      </p:sp>
      <p:sp>
        <p:nvSpPr>
          <p:cNvPr id="3" name="2 Marcador de contenido"/>
          <p:cNvSpPr>
            <a:spLocks noGrp="1"/>
          </p:cNvSpPr>
          <p:nvPr>
            <p:ph idx="1"/>
          </p:nvPr>
        </p:nvSpPr>
        <p:spPr>
          <a:xfrm>
            <a:off x="1255207" y="2121481"/>
            <a:ext cx="9754169" cy="3559991"/>
          </a:xfrm>
        </p:spPr>
        <p:txBody>
          <a:bodyPr/>
          <a:lstStyle/>
          <a:p>
            <a:pPr algn="just"/>
            <a:r>
              <a:rPr lang="es-ES" altLang="es-CO" dirty="0">
                <a:solidFill>
                  <a:srgbClr val="A50021"/>
                </a:solidFill>
              </a:rPr>
              <a:t>Noción: </a:t>
            </a:r>
            <a:r>
              <a:rPr lang="es-ES" altLang="es-CO" dirty="0"/>
              <a:t>Las multas constituyen sanciones por incumplimientos del contratista y que tienen el fin compulsivo de constreñir al contratista al cumplimiento del contrato. No tiene un componente indemnizatorio, que es lo que la distingue de la cláusula penal pecuniaria, en donde sí se predica una estimación anticipada de perjuicios. </a:t>
            </a:r>
            <a:r>
              <a:rPr lang="es-ES" altLang="es-CO" u="sng" dirty="0"/>
              <a:t>Lo cierto es que las entidades sí pueden pactar multas </a:t>
            </a:r>
            <a:r>
              <a:rPr lang="es-ES" altLang="es-CO" dirty="0"/>
              <a:t>porque dicha posibilidad es dable en el derecho privado y no comporta exorbitancia el hecho de incluirlas vía pacto.</a:t>
            </a:r>
          </a:p>
          <a:p>
            <a:endParaRPr lang="es-CO" dirty="0"/>
          </a:p>
        </p:txBody>
      </p:sp>
    </p:spTree>
    <p:extLst>
      <p:ext uri="{BB962C8B-B14F-4D97-AF65-F5344CB8AC3E}">
        <p14:creationId xmlns:p14="http://schemas.microsoft.com/office/powerpoint/2010/main" val="37703478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3075" y="452635"/>
            <a:ext cx="10515600" cy="984562"/>
          </a:xfrm>
        </p:spPr>
        <p:txBody>
          <a:bodyPr anchor="ctr">
            <a:normAutofit/>
          </a:bodyPr>
          <a:lstStyle/>
          <a:p>
            <a:pPr algn="ctr"/>
            <a:r>
              <a:rPr lang="es-ES" altLang="es-CO" sz="4000" dirty="0"/>
              <a:t>MULTAS- Art 17 L-1150 /07</a:t>
            </a:r>
            <a:endParaRPr lang="es-CO" sz="4000" dirty="0"/>
          </a:p>
        </p:txBody>
      </p:sp>
      <p:sp>
        <p:nvSpPr>
          <p:cNvPr id="3" name="2 Marcador de contenido"/>
          <p:cNvSpPr>
            <a:spLocks noGrp="1"/>
          </p:cNvSpPr>
          <p:nvPr>
            <p:ph idx="1"/>
          </p:nvPr>
        </p:nvSpPr>
        <p:spPr>
          <a:xfrm>
            <a:off x="1011936" y="1585033"/>
            <a:ext cx="10387584" cy="4498775"/>
          </a:xfrm>
        </p:spPr>
        <p:txBody>
          <a:bodyPr/>
          <a:lstStyle/>
          <a:p>
            <a:pPr algn="just"/>
            <a:r>
              <a:rPr lang="es-ES" altLang="es-CO" dirty="0"/>
              <a:t> </a:t>
            </a:r>
            <a:r>
              <a:rPr lang="es-ES" altLang="es-CO" i="1" dirty="0"/>
              <a:t>“</a:t>
            </a:r>
            <a:r>
              <a:rPr lang="es-MX" altLang="es-CO" i="1" dirty="0"/>
              <a:t>El debido proceso será un principio rector en materia sancionatoria de las actuaciones contractuales. En desarrollo de lo anterior y del deber de control y vigilancia sobre los contratos que corresponde a las entidades sometidas al Estatuto General de Contratación de la Administración Pública, </a:t>
            </a:r>
            <a:r>
              <a:rPr lang="es-MX" altLang="es-CO" b="1" i="1" u="sng" dirty="0"/>
              <a:t>tendrán la facultad de imponer las multas</a:t>
            </a:r>
            <a:r>
              <a:rPr lang="es-MX" altLang="es-CO" i="1" dirty="0"/>
              <a:t> que hayan sido pactadas con el objeto de conminar al contratista a cumplir con sus obligaciones. Esta decisión deberá estar precedida de audiencia del afectado que deberá tener un procedimiento mínimo que garantice el derecho al debido proceso del contratista y procede sólo mientras se halle pendiente la ejecución de las obligaciones a cargo del contratista. </a:t>
            </a:r>
            <a:endParaRPr lang="es-ES" altLang="es-CO" dirty="0"/>
          </a:p>
          <a:p>
            <a:endParaRPr lang="es-CO" dirty="0"/>
          </a:p>
        </p:txBody>
      </p:sp>
    </p:spTree>
    <p:extLst>
      <p:ext uri="{BB962C8B-B14F-4D97-AF65-F5344CB8AC3E}">
        <p14:creationId xmlns:p14="http://schemas.microsoft.com/office/powerpoint/2010/main" val="193075006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22803" y="245371"/>
            <a:ext cx="10515600" cy="984562"/>
          </a:xfrm>
        </p:spPr>
        <p:txBody>
          <a:bodyPr anchor="ctr">
            <a:noAutofit/>
          </a:bodyPr>
          <a:lstStyle/>
          <a:p>
            <a:pPr algn="ctr"/>
            <a:r>
              <a:rPr lang="es-ES" altLang="es-CO" sz="3600" dirty="0"/>
              <a:t>CLÁUSULA PENAL PECUNIARIA- Art 17 L-1150 /07</a:t>
            </a:r>
            <a:endParaRPr lang="es-CO" sz="3600" dirty="0"/>
          </a:p>
        </p:txBody>
      </p:sp>
      <p:sp>
        <p:nvSpPr>
          <p:cNvPr id="3" name="2 Marcador de contenido"/>
          <p:cNvSpPr>
            <a:spLocks noGrp="1"/>
          </p:cNvSpPr>
          <p:nvPr>
            <p:ph idx="1"/>
          </p:nvPr>
        </p:nvSpPr>
        <p:spPr>
          <a:xfrm>
            <a:off x="779719" y="1341193"/>
            <a:ext cx="10741721" cy="5036362"/>
          </a:xfrm>
        </p:spPr>
        <p:txBody>
          <a:bodyPr>
            <a:normAutofit lnSpcReduction="10000"/>
          </a:bodyPr>
          <a:lstStyle/>
          <a:p>
            <a:pPr algn="just">
              <a:lnSpc>
                <a:spcPct val="80000"/>
              </a:lnSpc>
            </a:pPr>
            <a:r>
              <a:rPr lang="es-MX" altLang="es-CO" sz="2400" i="1" dirty="0"/>
              <a:t>Así mismo podrán declarar el incumplimiento con el propósito de hacer efectiva la cláusula penal pecuniaria incluida en el contrato. </a:t>
            </a:r>
            <a:endParaRPr lang="es-MX" altLang="es-CO" sz="2400" i="1" dirty="0" smtClean="0"/>
          </a:p>
          <a:p>
            <a:pPr algn="just">
              <a:lnSpc>
                <a:spcPct val="80000"/>
              </a:lnSpc>
            </a:pPr>
            <a:endParaRPr lang="es-MX" altLang="es-CO" sz="1100" i="1" dirty="0"/>
          </a:p>
          <a:p>
            <a:pPr algn="just">
              <a:lnSpc>
                <a:spcPct val="80000"/>
              </a:lnSpc>
            </a:pPr>
            <a:r>
              <a:rPr lang="es-MX" altLang="es-CO" sz="2400" i="1" dirty="0"/>
              <a:t>Parágrafo. </a:t>
            </a:r>
            <a:r>
              <a:rPr lang="es-MX" altLang="es-CO" sz="2400" b="1" i="1" u="sng" dirty="0"/>
              <a:t>La cláusula penal y las multas así impuestas, se harán efectivas directamente por las entidades estatales,</a:t>
            </a:r>
            <a:r>
              <a:rPr lang="es-MX" altLang="es-CO" sz="2400" i="1" dirty="0"/>
              <a:t> pudiendo acudir para el efecto entre otros a los mecanismos de compensación de las sumas adeudadas al contratista, cobro de la garantía, o a cualquier otro medio para obtener el pago, incluyendo el de la jurisdicción coactiva (incluidas</a:t>
            </a:r>
            <a:r>
              <a:rPr lang="es-MX" altLang="es-CO" sz="2400" i="1" dirty="0" smtClean="0"/>
              <a:t>)..</a:t>
            </a:r>
          </a:p>
          <a:p>
            <a:pPr algn="just">
              <a:lnSpc>
                <a:spcPct val="80000"/>
              </a:lnSpc>
            </a:pPr>
            <a:endParaRPr lang="es-ES" altLang="es-CO" sz="1400" i="1" dirty="0"/>
          </a:p>
          <a:p>
            <a:pPr algn="just"/>
            <a:r>
              <a:rPr lang="es-ES" altLang="es-CO" sz="2400" dirty="0" smtClean="0"/>
              <a:t>El </a:t>
            </a:r>
            <a:r>
              <a:rPr lang="es-ES" altLang="es-CO" sz="2400" dirty="0"/>
              <a:t>Código Civil en su artículo 1592 establece que las cláusulas penales pecuniarias son la estimación anticipada de perjuicios. </a:t>
            </a:r>
            <a:r>
              <a:rPr lang="es-ES" altLang="es-CO" sz="2400" u="sng" dirty="0"/>
              <a:t>Requisitos:</a:t>
            </a:r>
            <a:r>
              <a:rPr lang="es-ES" altLang="es-CO" sz="2400" dirty="0"/>
              <a:t> probar el incumplimiento por parte del acreedor + los perjuicios.  </a:t>
            </a:r>
            <a:endParaRPr lang="es-ES" altLang="es-CO" sz="2400" dirty="0" smtClean="0"/>
          </a:p>
          <a:p>
            <a:pPr algn="just"/>
            <a:endParaRPr lang="es-ES" altLang="es-CO" sz="1050" dirty="0"/>
          </a:p>
          <a:p>
            <a:pPr algn="just"/>
            <a:r>
              <a:rPr lang="es-ES" altLang="es-CO" sz="2400" u="sng" dirty="0"/>
              <a:t>Tiene dos funciones</a:t>
            </a:r>
            <a:r>
              <a:rPr lang="es-ES" altLang="es-CO" sz="2400" dirty="0"/>
              <a:t>: 1. de indemnización anticipada de perjuicios y 2. de sanción convencional ordenada a forzar al deudor a cumplir los compromisos por él adquiridos en determinado contrato.</a:t>
            </a:r>
            <a:endParaRPr lang="es-CO" sz="2400" dirty="0"/>
          </a:p>
        </p:txBody>
      </p:sp>
    </p:spTree>
    <p:extLst>
      <p:ext uri="{BB962C8B-B14F-4D97-AF65-F5344CB8AC3E}">
        <p14:creationId xmlns:p14="http://schemas.microsoft.com/office/powerpoint/2010/main" val="125832152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ctr">
            <a:normAutofit/>
          </a:bodyPr>
          <a:lstStyle/>
          <a:p>
            <a:pPr algn="ctr"/>
            <a:r>
              <a:rPr lang="es-ES" altLang="es-CO" sz="3600" dirty="0"/>
              <a:t>LIQUIDACIÓN UNILATERAL</a:t>
            </a:r>
            <a:endParaRPr lang="es-CO" sz="3600" dirty="0"/>
          </a:p>
        </p:txBody>
      </p:sp>
      <p:sp>
        <p:nvSpPr>
          <p:cNvPr id="3" name="2 Marcador de contenido"/>
          <p:cNvSpPr>
            <a:spLocks noGrp="1"/>
          </p:cNvSpPr>
          <p:nvPr>
            <p:ph idx="1"/>
          </p:nvPr>
        </p:nvSpPr>
        <p:spPr/>
        <p:txBody>
          <a:bodyPr/>
          <a:lstStyle/>
          <a:p>
            <a:pPr marL="457200" indent="-457200" algn="just">
              <a:buFont typeface="Wingdings" pitchFamily="2" charset="2"/>
              <a:buChar char="ü"/>
              <a:defRPr/>
            </a:pPr>
            <a:r>
              <a:rPr lang="es-ES" dirty="0"/>
              <a:t>La liquidación del contrato tiene como finalidad que las partes definan sus cuentas finiquitando así la relación entre sus partes. Así lo dispone el Artículo 60 de la ley 80 de 1993 y el Artículo 32 de la Ley 1150 de 2007.</a:t>
            </a:r>
          </a:p>
          <a:p>
            <a:pPr marL="457200" indent="-457200" algn="just">
              <a:buFont typeface="Wingdings" pitchFamily="2" charset="2"/>
              <a:buChar char="ü"/>
              <a:defRPr/>
            </a:pPr>
            <a:r>
              <a:rPr lang="es-ES" dirty="0"/>
              <a:t>Lo ideal es que la liquidación sea bilateral pero puede ocurrir: 1. Que el contratista no aparezca o 2. Que no se llegue a un acuerdo y el contratista no firme, en estos casos procede la liquidación unilateral </a:t>
            </a:r>
            <a:r>
              <a:rPr lang="es-ES" dirty="0" smtClean="0"/>
              <a:t>   (</a:t>
            </a:r>
            <a:r>
              <a:rPr lang="es-ES" dirty="0"/>
              <a:t>2 meses- no perentorios, hasta antes de que caduque la acción).</a:t>
            </a:r>
          </a:p>
          <a:p>
            <a:pPr marL="457200" indent="-457200" algn="just">
              <a:buFont typeface="Wingdings" pitchFamily="2" charset="2"/>
              <a:buChar char="ü"/>
              <a:defRPr/>
            </a:pPr>
            <a:r>
              <a:rPr lang="es-ES" dirty="0"/>
              <a:t>En la liquidación del contrato el objeto está íntimamente agotado (no exorbitancia).</a:t>
            </a:r>
          </a:p>
          <a:p>
            <a:endParaRPr lang="es-CO" dirty="0"/>
          </a:p>
        </p:txBody>
      </p:sp>
    </p:spTree>
    <p:extLst>
      <p:ext uri="{BB962C8B-B14F-4D97-AF65-F5344CB8AC3E}">
        <p14:creationId xmlns:p14="http://schemas.microsoft.com/office/powerpoint/2010/main" val="18261637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Imagen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59" name="CuadroTexto 4"/>
          <p:cNvSpPr txBox="1">
            <a:spLocks noChangeArrowheads="1"/>
          </p:cNvSpPr>
          <p:nvPr/>
        </p:nvSpPr>
        <p:spPr bwMode="auto">
          <a:xfrm>
            <a:off x="2709864" y="3695700"/>
            <a:ext cx="67722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lnSpc>
                <a:spcPct val="100000"/>
              </a:lnSpc>
              <a:spcBef>
                <a:spcPct val="0"/>
              </a:spcBef>
              <a:buFontTx/>
              <a:buNone/>
            </a:pPr>
            <a:r>
              <a:rPr lang="es-CO" altLang="es-CO" b="1">
                <a:solidFill>
                  <a:srgbClr val="595959"/>
                </a:solidFill>
                <a:latin typeface="Century Gothic" panose="020B0502020202020204" pitchFamily="34" charset="0"/>
              </a:rPr>
              <a:t>Formando líderes </a:t>
            </a:r>
            <a:r>
              <a:rPr lang="es-CO" altLang="es-CO">
                <a:solidFill>
                  <a:srgbClr val="595959"/>
                </a:solidFill>
                <a:latin typeface="Century Gothic" panose="020B0502020202020204" pitchFamily="34" charset="0"/>
              </a:rPr>
              <a:t>para la </a:t>
            </a:r>
            <a:r>
              <a:rPr lang="es-CO" altLang="es-CO" b="1">
                <a:solidFill>
                  <a:srgbClr val="595959"/>
                </a:solidFill>
                <a:latin typeface="Century Gothic" panose="020B0502020202020204" pitchFamily="34" charset="0"/>
              </a:rPr>
              <a:t>construcción</a:t>
            </a:r>
            <a:r>
              <a:rPr lang="es-CO" altLang="es-CO">
                <a:solidFill>
                  <a:srgbClr val="595959"/>
                </a:solidFill>
                <a:latin typeface="Century Gothic" panose="020B0502020202020204" pitchFamily="34" charset="0"/>
              </a:rPr>
              <a:t> de un nuevo </a:t>
            </a:r>
            <a:r>
              <a:rPr lang="es-CO" altLang="es-CO" b="1">
                <a:solidFill>
                  <a:srgbClr val="595959"/>
                </a:solidFill>
                <a:latin typeface="Century Gothic" panose="020B0502020202020204" pitchFamily="34" charset="0"/>
              </a:rPr>
              <a:t>país en paz</a:t>
            </a:r>
          </a:p>
        </p:txBody>
      </p:sp>
      <p:grpSp>
        <p:nvGrpSpPr>
          <p:cNvPr id="45060" name="Grupo 7"/>
          <p:cNvGrpSpPr>
            <a:grpSpLocks/>
          </p:cNvGrpSpPr>
          <p:nvPr/>
        </p:nvGrpSpPr>
        <p:grpSpPr bwMode="auto">
          <a:xfrm>
            <a:off x="3101975" y="3552827"/>
            <a:ext cx="5988051" cy="1527175"/>
            <a:chOff x="3355878" y="3552997"/>
            <a:chExt cx="5986966" cy="1527698"/>
          </a:xfrm>
        </p:grpSpPr>
        <p:pic>
          <p:nvPicPr>
            <p:cNvPr id="45061" name="Imagen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5878" y="3552997"/>
              <a:ext cx="462466" cy="8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2" name="Imagen 6"/>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a:off x="8880378" y="4245495"/>
              <a:ext cx="462466" cy="8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366310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4723" y="879355"/>
            <a:ext cx="10515600" cy="984562"/>
          </a:xfrm>
        </p:spPr>
        <p:txBody>
          <a:bodyPr anchor="ctr">
            <a:normAutofit/>
          </a:bodyPr>
          <a:lstStyle/>
          <a:p>
            <a:pPr algn="ctr"/>
            <a:r>
              <a:rPr lang="es-ES" altLang="es-CO" sz="3600" dirty="0"/>
              <a:t>ACTO ADMINISTRATIVO/CONTRATO</a:t>
            </a:r>
            <a:endParaRPr lang="es-CO" sz="3600" dirty="0"/>
          </a:p>
        </p:txBody>
      </p:sp>
      <p:sp>
        <p:nvSpPr>
          <p:cNvPr id="3" name="Marcador de contenido 2"/>
          <p:cNvSpPr>
            <a:spLocks noGrp="1"/>
          </p:cNvSpPr>
          <p:nvPr>
            <p:ph idx="1"/>
          </p:nvPr>
        </p:nvSpPr>
        <p:spPr>
          <a:xfrm>
            <a:off x="657799" y="2109289"/>
            <a:ext cx="10925175" cy="3023543"/>
          </a:xfrm>
        </p:spPr>
        <p:txBody>
          <a:bodyPr/>
          <a:lstStyle/>
          <a:p>
            <a:pPr algn="just"/>
            <a:r>
              <a:rPr lang="es-CO" sz="3200" dirty="0"/>
              <a:t>Así mismo, el C.P.A.C.A. define al acto administrativo como toda manifestación de voluntad de </a:t>
            </a:r>
            <a:r>
              <a:rPr lang="es-CO" sz="3200" u="sng" dirty="0">
                <a:solidFill>
                  <a:srgbClr val="C00000"/>
                </a:solidFill>
              </a:rPr>
              <a:t>la administración </a:t>
            </a:r>
            <a:r>
              <a:rPr lang="es-CO" sz="3200" dirty="0"/>
              <a:t>que produce efectos jurídicos. Dentro del concepto ingresan los contratos de la </a:t>
            </a:r>
            <a:r>
              <a:rPr lang="es-CO" sz="3200" u="sng" dirty="0">
                <a:solidFill>
                  <a:srgbClr val="C00000"/>
                </a:solidFill>
              </a:rPr>
              <a:t>Administración</a:t>
            </a:r>
            <a:r>
              <a:rPr lang="es-CO" sz="3200" dirty="0"/>
              <a:t> - uno de los sujetos que en él participa es la </a:t>
            </a:r>
            <a:r>
              <a:rPr lang="es-CO" sz="3200" u="sng" dirty="0">
                <a:solidFill>
                  <a:srgbClr val="C00000"/>
                </a:solidFill>
              </a:rPr>
              <a:t>Administración</a:t>
            </a:r>
            <a:r>
              <a:rPr lang="es-CO" sz="3200" dirty="0"/>
              <a:t> (criterio subjetivo). </a:t>
            </a:r>
          </a:p>
          <a:p>
            <a:endParaRPr lang="es-CO" dirty="0"/>
          </a:p>
        </p:txBody>
      </p:sp>
    </p:spTree>
    <p:extLst>
      <p:ext uri="{BB962C8B-B14F-4D97-AF65-F5344CB8AC3E}">
        <p14:creationId xmlns:p14="http://schemas.microsoft.com/office/powerpoint/2010/main" val="511744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lstStyle/>
          <a:p>
            <a:pPr algn="ctr"/>
            <a:r>
              <a:rPr lang="es-CO" dirty="0"/>
              <a:t>NORMATIVIDAD UNIVERSIDAD DE PAMPLONA</a:t>
            </a:r>
          </a:p>
        </p:txBody>
      </p:sp>
      <p:grpSp>
        <p:nvGrpSpPr>
          <p:cNvPr id="4" name="Grupo 4"/>
          <p:cNvGrpSpPr>
            <a:grpSpLocks/>
          </p:cNvGrpSpPr>
          <p:nvPr/>
        </p:nvGrpSpPr>
        <p:grpSpPr bwMode="auto">
          <a:xfrm>
            <a:off x="3233737" y="2098841"/>
            <a:ext cx="5619750" cy="3535362"/>
            <a:chOff x="2075180" y="1530733"/>
            <a:chExt cx="7811206" cy="4984383"/>
          </a:xfrm>
        </p:grpSpPr>
        <p:sp>
          <p:nvSpPr>
            <p:cNvPr id="5" name="Forma libre 6"/>
            <p:cNvSpPr/>
            <p:nvPr/>
          </p:nvSpPr>
          <p:spPr>
            <a:xfrm>
              <a:off x="5306115" y="1530733"/>
              <a:ext cx="1349335" cy="328685"/>
            </a:xfrm>
            <a:custGeom>
              <a:avLst/>
              <a:gdLst>
                <a:gd name="connsiteX0" fmla="*/ 0 w 1349335"/>
                <a:gd name="connsiteY0" fmla="*/ 328685 h 328685"/>
                <a:gd name="connsiteX1" fmla="*/ 228098 w 1349335"/>
                <a:gd name="connsiteY1" fmla="*/ 0 h 328685"/>
                <a:gd name="connsiteX2" fmla="*/ 1121237 w 1349335"/>
                <a:gd name="connsiteY2" fmla="*/ 0 h 328685"/>
                <a:gd name="connsiteX3" fmla="*/ 1349335 w 1349335"/>
                <a:gd name="connsiteY3" fmla="*/ 328685 h 328685"/>
                <a:gd name="connsiteX4" fmla="*/ 0 w 1349335"/>
                <a:gd name="connsiteY4" fmla="*/ 328685 h 3286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9335" h="328685">
                  <a:moveTo>
                    <a:pt x="0" y="328685"/>
                  </a:moveTo>
                  <a:lnTo>
                    <a:pt x="228098" y="0"/>
                  </a:lnTo>
                  <a:lnTo>
                    <a:pt x="1121237" y="0"/>
                  </a:lnTo>
                  <a:lnTo>
                    <a:pt x="1349335" y="328685"/>
                  </a:lnTo>
                  <a:lnTo>
                    <a:pt x="0" y="328685"/>
                  </a:lnTo>
                  <a:close/>
                </a:path>
              </a:pathLst>
            </a:custGeom>
            <a:solidFill>
              <a:srgbClr val="A50021"/>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lIns="186626" tIns="9525" rIns="186626" bIns="9525" spcCol="1270" anchor="ctr"/>
            <a:lstStyle/>
            <a:p>
              <a:pPr algn="ctr" defTabSz="333375" eaLnBrk="1" hangingPunct="1">
                <a:lnSpc>
                  <a:spcPct val="90000"/>
                </a:lnSpc>
                <a:spcAft>
                  <a:spcPct val="35000"/>
                </a:spcAft>
                <a:defRPr/>
              </a:pPr>
              <a:r>
                <a:rPr lang="es-ES" sz="750" b="1" dirty="0">
                  <a:solidFill>
                    <a:schemeClr val="bg1"/>
                  </a:solidFill>
                  <a:effectLst>
                    <a:outerShdw blurRad="38100" dist="38100" dir="2700000" algn="tl">
                      <a:srgbClr val="000000">
                        <a:alpha val="43137"/>
                      </a:srgbClr>
                    </a:outerShdw>
                  </a:effectLst>
                  <a:latin typeface="Century Gothic" panose="020B0502020202020204" pitchFamily="34" charset="0"/>
                </a:rPr>
                <a:t>LEY 30/92 D.R </a:t>
              </a:r>
            </a:p>
          </p:txBody>
        </p:sp>
        <p:sp>
          <p:nvSpPr>
            <p:cNvPr id="6" name="Forma libre 7"/>
            <p:cNvSpPr/>
            <p:nvPr/>
          </p:nvSpPr>
          <p:spPr>
            <a:xfrm>
              <a:off x="3729424" y="1859419"/>
              <a:ext cx="4468824" cy="2247553"/>
            </a:xfrm>
            <a:custGeom>
              <a:avLst/>
              <a:gdLst>
                <a:gd name="connsiteX0" fmla="*/ 0 w 4468825"/>
                <a:gd name="connsiteY0" fmla="*/ 2247553 h 2247553"/>
                <a:gd name="connsiteX1" fmla="*/ 1559734 w 4468825"/>
                <a:gd name="connsiteY1" fmla="*/ 0 h 2247553"/>
                <a:gd name="connsiteX2" fmla="*/ 2909091 w 4468825"/>
                <a:gd name="connsiteY2" fmla="*/ 0 h 2247553"/>
                <a:gd name="connsiteX3" fmla="*/ 4468825 w 4468825"/>
                <a:gd name="connsiteY3" fmla="*/ 2247553 h 2247553"/>
                <a:gd name="connsiteX4" fmla="*/ 0 w 4468825"/>
                <a:gd name="connsiteY4" fmla="*/ 2247553 h 2247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68825" h="2247553">
                  <a:moveTo>
                    <a:pt x="0" y="2247553"/>
                  </a:moveTo>
                  <a:lnTo>
                    <a:pt x="1559734" y="0"/>
                  </a:lnTo>
                  <a:lnTo>
                    <a:pt x="2909091" y="0"/>
                  </a:lnTo>
                  <a:lnTo>
                    <a:pt x="4468825" y="2247553"/>
                  </a:lnTo>
                  <a:lnTo>
                    <a:pt x="0" y="2247553"/>
                  </a:lnTo>
                  <a:close/>
                </a:path>
              </a:pathLst>
            </a:custGeom>
            <a:solidFill>
              <a:srgbClr val="AD3333"/>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lIns="597011" tIns="10478" rIns="597011" bIns="10478" spcCol="1270" anchor="ctr"/>
            <a:lstStyle/>
            <a:p>
              <a:pPr algn="ctr" defTabSz="366713" eaLnBrk="1" hangingPunct="1">
                <a:lnSpc>
                  <a:spcPct val="90000"/>
                </a:lnSpc>
                <a:spcAft>
                  <a:spcPct val="35000"/>
                </a:spcAft>
                <a:defRPr/>
              </a:pPr>
              <a:r>
                <a:rPr lang="es-ES" sz="825" b="1" dirty="0">
                  <a:solidFill>
                    <a:schemeClr val="bg1"/>
                  </a:solidFill>
                  <a:effectLst>
                    <a:outerShdw blurRad="38100" dist="38100" dir="2700000" algn="tl">
                      <a:srgbClr val="000000">
                        <a:alpha val="43137"/>
                      </a:srgbClr>
                    </a:outerShdw>
                  </a:effectLst>
                  <a:latin typeface="Century Gothic" panose="020B0502020202020204" pitchFamily="34" charset="0"/>
                </a:rPr>
                <a:t>ACUERDOS</a:t>
              </a:r>
            </a:p>
            <a:p>
              <a:pPr marL="332185" defTabSz="366713" eaLnBrk="1" hangingPunct="1">
                <a:lnSpc>
                  <a:spcPct val="90000"/>
                </a:lnSpc>
                <a:spcAft>
                  <a:spcPct val="35000"/>
                </a:spcAft>
                <a:defRPr/>
              </a:pPr>
              <a:r>
                <a:rPr lang="es-ES" sz="825" dirty="0">
                  <a:solidFill>
                    <a:schemeClr val="bg1"/>
                  </a:solidFill>
                  <a:effectLst>
                    <a:outerShdw blurRad="38100" dist="38100" dir="2700000" algn="tl">
                      <a:srgbClr val="000000">
                        <a:alpha val="43137"/>
                      </a:srgbClr>
                    </a:outerShdw>
                  </a:effectLst>
                  <a:latin typeface="Century Gothic" panose="020B0502020202020204" pitchFamily="34" charset="0"/>
                </a:rPr>
                <a:t>- A. 27/02 Estatuto General</a:t>
              </a:r>
            </a:p>
            <a:p>
              <a:pPr marL="332185" defTabSz="366713" eaLnBrk="1" hangingPunct="1">
                <a:lnSpc>
                  <a:spcPct val="90000"/>
                </a:lnSpc>
                <a:spcAft>
                  <a:spcPct val="35000"/>
                </a:spcAft>
                <a:defRPr/>
              </a:pPr>
              <a:r>
                <a:rPr lang="es-ES" sz="825" dirty="0">
                  <a:solidFill>
                    <a:schemeClr val="bg1"/>
                  </a:solidFill>
                  <a:effectLst>
                    <a:outerShdw blurRad="38100" dist="38100" dir="2700000" algn="tl">
                      <a:srgbClr val="000000">
                        <a:alpha val="43137"/>
                      </a:srgbClr>
                    </a:outerShdw>
                  </a:effectLst>
                  <a:latin typeface="Century Gothic" panose="020B0502020202020204" pitchFamily="34" charset="0"/>
                </a:rPr>
                <a:t>- A. 067/01 Estatuto </a:t>
              </a:r>
              <a:r>
                <a:rPr lang="es-ES" sz="825" dirty="0" err="1">
                  <a:solidFill>
                    <a:schemeClr val="bg1"/>
                  </a:solidFill>
                  <a:effectLst>
                    <a:outerShdw blurRad="38100" dist="38100" dir="2700000" algn="tl">
                      <a:srgbClr val="000000">
                        <a:alpha val="43137"/>
                      </a:srgbClr>
                    </a:outerShdw>
                  </a:effectLst>
                  <a:latin typeface="Century Gothic" panose="020B0502020202020204" pitchFamily="34" charset="0"/>
                </a:rPr>
                <a:t>Adtivo</a:t>
              </a:r>
              <a:endParaRPr lang="es-ES" sz="825" dirty="0">
                <a:solidFill>
                  <a:schemeClr val="bg1"/>
                </a:solidFill>
                <a:effectLst>
                  <a:outerShdw blurRad="38100" dist="38100" dir="2700000" algn="tl">
                    <a:srgbClr val="000000">
                      <a:alpha val="43137"/>
                    </a:srgbClr>
                  </a:outerShdw>
                </a:effectLst>
                <a:latin typeface="Century Gothic" panose="020B0502020202020204" pitchFamily="34" charset="0"/>
              </a:endParaRPr>
            </a:p>
            <a:p>
              <a:pPr marL="332185" defTabSz="366713" eaLnBrk="1" hangingPunct="1">
                <a:lnSpc>
                  <a:spcPct val="90000"/>
                </a:lnSpc>
                <a:spcAft>
                  <a:spcPct val="35000"/>
                </a:spcAft>
                <a:defRPr/>
              </a:pPr>
              <a:r>
                <a:rPr lang="es-ES" sz="825" dirty="0">
                  <a:solidFill>
                    <a:schemeClr val="bg1"/>
                  </a:solidFill>
                  <a:effectLst>
                    <a:outerShdw blurRad="38100" dist="38100" dir="2700000" algn="tl">
                      <a:srgbClr val="000000">
                        <a:alpha val="43137"/>
                      </a:srgbClr>
                    </a:outerShdw>
                  </a:effectLst>
                  <a:latin typeface="Century Gothic" panose="020B0502020202020204" pitchFamily="34" charset="0"/>
                </a:rPr>
                <a:t>- A. 130/02 Estatuto Docente</a:t>
              </a:r>
            </a:p>
            <a:p>
              <a:pPr marL="332185" defTabSz="366713" eaLnBrk="1" hangingPunct="1">
                <a:lnSpc>
                  <a:spcPct val="90000"/>
                </a:lnSpc>
                <a:spcAft>
                  <a:spcPct val="35000"/>
                </a:spcAft>
                <a:defRPr/>
              </a:pPr>
              <a:r>
                <a:rPr lang="es-ES" sz="825" dirty="0">
                  <a:solidFill>
                    <a:schemeClr val="bg1"/>
                  </a:solidFill>
                  <a:effectLst>
                    <a:outerShdw blurRad="38100" dist="38100" dir="2700000" algn="tl">
                      <a:srgbClr val="000000">
                        <a:alpha val="43137"/>
                      </a:srgbClr>
                    </a:outerShdw>
                  </a:effectLst>
                  <a:latin typeface="Century Gothic" panose="020B0502020202020204" pitchFamily="34" charset="0"/>
                </a:rPr>
                <a:t>- A. 078/15 Estatuto Presupuestal</a:t>
              </a:r>
            </a:p>
            <a:p>
              <a:pPr marL="332185" defTabSz="366713" eaLnBrk="1" hangingPunct="1">
                <a:lnSpc>
                  <a:spcPct val="90000"/>
                </a:lnSpc>
                <a:spcAft>
                  <a:spcPct val="35000"/>
                </a:spcAft>
                <a:defRPr/>
              </a:pPr>
              <a:r>
                <a:rPr lang="es-ES" sz="825" dirty="0">
                  <a:solidFill>
                    <a:schemeClr val="bg1"/>
                  </a:solidFill>
                  <a:effectLst>
                    <a:outerShdw blurRad="38100" dist="38100" dir="2700000" algn="tl">
                      <a:srgbClr val="000000">
                        <a:alpha val="43137"/>
                      </a:srgbClr>
                    </a:outerShdw>
                  </a:effectLst>
                  <a:latin typeface="Century Gothic" panose="020B0502020202020204" pitchFamily="34" charset="0"/>
                </a:rPr>
                <a:t>- Plan de Desarrollo 2012-2020</a:t>
              </a:r>
            </a:p>
            <a:p>
              <a:pPr marL="332185" defTabSz="366713" eaLnBrk="1" hangingPunct="1">
                <a:lnSpc>
                  <a:spcPct val="90000"/>
                </a:lnSpc>
                <a:spcAft>
                  <a:spcPct val="35000"/>
                </a:spcAft>
                <a:defRPr/>
              </a:pPr>
              <a:r>
                <a:rPr lang="es-ES" sz="825" dirty="0">
                  <a:solidFill>
                    <a:schemeClr val="bg1"/>
                  </a:solidFill>
                  <a:effectLst>
                    <a:outerShdw blurRad="38100" dist="38100" dir="2700000" algn="tl">
                      <a:srgbClr val="000000">
                        <a:alpha val="43137"/>
                      </a:srgbClr>
                    </a:outerShdw>
                  </a:effectLst>
                  <a:latin typeface="Century Gothic" panose="020B0502020202020204" pitchFamily="34" charset="0"/>
                </a:rPr>
                <a:t>- A. 186/05 Reglamento Pregrado</a:t>
              </a:r>
            </a:p>
            <a:p>
              <a:pPr marL="332185" defTabSz="366713" eaLnBrk="1" hangingPunct="1">
                <a:lnSpc>
                  <a:spcPct val="90000"/>
                </a:lnSpc>
                <a:spcAft>
                  <a:spcPct val="35000"/>
                </a:spcAft>
                <a:defRPr/>
              </a:pPr>
              <a:r>
                <a:rPr lang="es-ES" sz="825" dirty="0">
                  <a:solidFill>
                    <a:schemeClr val="bg1"/>
                  </a:solidFill>
                  <a:effectLst>
                    <a:outerShdw blurRad="38100" dist="38100" dir="2700000" algn="tl">
                      <a:srgbClr val="000000">
                        <a:alpha val="43137"/>
                      </a:srgbClr>
                    </a:outerShdw>
                  </a:effectLst>
                  <a:latin typeface="Century Gothic" panose="020B0502020202020204" pitchFamily="34" charset="0"/>
                </a:rPr>
                <a:t>- A. 040/16 Reglamento Posgrado</a:t>
              </a:r>
            </a:p>
          </p:txBody>
        </p:sp>
        <p:sp>
          <p:nvSpPr>
            <p:cNvPr id="7" name="Forma libre 8"/>
            <p:cNvSpPr/>
            <p:nvPr/>
          </p:nvSpPr>
          <p:spPr>
            <a:xfrm>
              <a:off x="3010127" y="4106972"/>
              <a:ext cx="5941311" cy="1060908"/>
            </a:xfrm>
            <a:custGeom>
              <a:avLst/>
              <a:gdLst>
                <a:gd name="connsiteX0" fmla="*/ 0 w 5941311"/>
                <a:gd name="connsiteY0" fmla="*/ 1060908 h 1060908"/>
                <a:gd name="connsiteX1" fmla="*/ 736238 w 5941311"/>
                <a:gd name="connsiteY1" fmla="*/ 0 h 1060908"/>
                <a:gd name="connsiteX2" fmla="*/ 5205073 w 5941311"/>
                <a:gd name="connsiteY2" fmla="*/ 0 h 1060908"/>
                <a:gd name="connsiteX3" fmla="*/ 5941311 w 5941311"/>
                <a:gd name="connsiteY3" fmla="*/ 1060908 h 1060908"/>
                <a:gd name="connsiteX4" fmla="*/ 0 w 5941311"/>
                <a:gd name="connsiteY4" fmla="*/ 1060908 h 10609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41311" h="1060908">
                  <a:moveTo>
                    <a:pt x="0" y="1060908"/>
                  </a:moveTo>
                  <a:lnTo>
                    <a:pt x="736238" y="0"/>
                  </a:lnTo>
                  <a:lnTo>
                    <a:pt x="5205073" y="0"/>
                  </a:lnTo>
                  <a:lnTo>
                    <a:pt x="5941311" y="1060908"/>
                  </a:lnTo>
                  <a:lnTo>
                    <a:pt x="0" y="1060908"/>
                  </a:lnTo>
                  <a:close/>
                </a:path>
              </a:pathLst>
            </a:custGeom>
            <a:solidFill>
              <a:srgbClr val="8A3A3C"/>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lIns="795038" tIns="15240" rIns="795037" bIns="15240" spcCol="1270" anchor="ctr"/>
            <a:lstStyle/>
            <a:p>
              <a:pPr algn="ctr" defTabSz="533400" eaLnBrk="1" hangingPunct="1">
                <a:lnSpc>
                  <a:spcPct val="90000"/>
                </a:lnSpc>
                <a:spcAft>
                  <a:spcPct val="35000"/>
                </a:spcAft>
                <a:defRPr/>
              </a:pPr>
              <a:r>
                <a:rPr lang="es-ES" sz="1200" b="1" dirty="0">
                  <a:solidFill>
                    <a:schemeClr val="bg1"/>
                  </a:solidFill>
                  <a:effectLst>
                    <a:outerShdw blurRad="38100" dist="38100" dir="2700000" algn="tl">
                      <a:srgbClr val="000000">
                        <a:alpha val="43137"/>
                      </a:srgbClr>
                    </a:outerShdw>
                  </a:effectLst>
                  <a:latin typeface="Century Gothic" panose="020B0502020202020204" pitchFamily="34" charset="0"/>
                </a:rPr>
                <a:t>PROYECTO EDUCATIVO INSTITUCIONAL</a:t>
              </a:r>
            </a:p>
            <a:p>
              <a:pPr algn="ctr" defTabSz="533400" eaLnBrk="1" hangingPunct="1">
                <a:lnSpc>
                  <a:spcPct val="90000"/>
                </a:lnSpc>
                <a:spcAft>
                  <a:spcPct val="35000"/>
                </a:spcAft>
                <a:defRPr/>
              </a:pPr>
              <a:r>
                <a:rPr lang="es-ES" sz="1200" b="1" dirty="0">
                  <a:solidFill>
                    <a:schemeClr val="bg1"/>
                  </a:solidFill>
                  <a:effectLst>
                    <a:outerShdw blurRad="38100" dist="38100" dir="2700000" algn="tl">
                      <a:srgbClr val="000000">
                        <a:alpha val="43137"/>
                      </a:srgbClr>
                    </a:outerShdw>
                  </a:effectLst>
                  <a:latin typeface="Century Gothic" panose="020B0502020202020204" pitchFamily="34" charset="0"/>
                </a:rPr>
                <a:t>Acuerdo 092 de 2017</a:t>
              </a:r>
            </a:p>
          </p:txBody>
        </p:sp>
        <p:sp>
          <p:nvSpPr>
            <p:cNvPr id="8" name="Forma libre 9"/>
            <p:cNvSpPr/>
            <p:nvPr/>
          </p:nvSpPr>
          <p:spPr>
            <a:xfrm>
              <a:off x="2075180" y="5167880"/>
              <a:ext cx="7811206" cy="1347236"/>
            </a:xfrm>
            <a:custGeom>
              <a:avLst/>
              <a:gdLst>
                <a:gd name="connsiteX0" fmla="*/ 0 w 7811206"/>
                <a:gd name="connsiteY0" fmla="*/ 1347236 h 1347236"/>
                <a:gd name="connsiteX1" fmla="*/ 934941 w 7811206"/>
                <a:gd name="connsiteY1" fmla="*/ 0 h 1347236"/>
                <a:gd name="connsiteX2" fmla="*/ 6876265 w 7811206"/>
                <a:gd name="connsiteY2" fmla="*/ 0 h 1347236"/>
                <a:gd name="connsiteX3" fmla="*/ 7811206 w 7811206"/>
                <a:gd name="connsiteY3" fmla="*/ 1347236 h 1347236"/>
                <a:gd name="connsiteX4" fmla="*/ 0 w 7811206"/>
                <a:gd name="connsiteY4" fmla="*/ 1347236 h 13472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1206" h="1347236">
                  <a:moveTo>
                    <a:pt x="0" y="1347236"/>
                  </a:moveTo>
                  <a:lnTo>
                    <a:pt x="934941" y="0"/>
                  </a:lnTo>
                  <a:lnTo>
                    <a:pt x="6876265" y="0"/>
                  </a:lnTo>
                  <a:lnTo>
                    <a:pt x="7811206" y="1347236"/>
                  </a:lnTo>
                  <a:lnTo>
                    <a:pt x="0" y="1347236"/>
                  </a:lnTo>
                  <a:close/>
                </a:path>
              </a:pathLst>
            </a:custGeom>
            <a:solidFill>
              <a:srgbClr val="DADADA"/>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lIns="1036651" tIns="11430" rIns="1036651" bIns="11430" spcCol="1270" anchor="ctr"/>
            <a:lstStyle/>
            <a:p>
              <a:pPr algn="ctr" defTabSz="400050" eaLnBrk="1" hangingPunct="1">
                <a:lnSpc>
                  <a:spcPct val="90000"/>
                </a:lnSpc>
                <a:spcAft>
                  <a:spcPct val="35000"/>
                </a:spcAft>
                <a:defRPr/>
              </a:pPr>
              <a:r>
                <a:rPr lang="es-ES" sz="900" dirty="0">
                  <a:solidFill>
                    <a:srgbClr val="C00000"/>
                  </a:solidFill>
                  <a:effectLst>
                    <a:outerShdw blurRad="38100" dist="38100" dir="2700000" algn="tl">
                      <a:srgbClr val="000000">
                        <a:alpha val="43137"/>
                      </a:srgbClr>
                    </a:outerShdw>
                  </a:effectLst>
                  <a:latin typeface="Century Gothic" panose="020B0502020202020204" pitchFamily="34" charset="0"/>
                </a:rPr>
                <a:t>Acuerdo 002/07 Estatuto Contratación</a:t>
              </a:r>
            </a:p>
            <a:p>
              <a:pPr algn="ctr" defTabSz="400050" eaLnBrk="1" hangingPunct="1">
                <a:lnSpc>
                  <a:spcPct val="90000"/>
                </a:lnSpc>
                <a:spcAft>
                  <a:spcPct val="35000"/>
                </a:spcAft>
                <a:defRPr/>
              </a:pPr>
              <a:r>
                <a:rPr lang="es-ES" sz="900" dirty="0">
                  <a:solidFill>
                    <a:schemeClr val="accent2">
                      <a:lumMod val="10000"/>
                    </a:schemeClr>
                  </a:solidFill>
                  <a:effectLst>
                    <a:outerShdw blurRad="38100" dist="38100" dir="2700000" algn="tl">
                      <a:srgbClr val="000000">
                        <a:alpha val="43137"/>
                      </a:srgbClr>
                    </a:outerShdw>
                  </a:effectLst>
                  <a:latin typeface="Century Gothic" panose="020B0502020202020204" pitchFamily="34" charset="0"/>
                </a:rPr>
                <a:t>Resoluciones</a:t>
              </a:r>
            </a:p>
            <a:p>
              <a:pPr algn="ctr" defTabSz="400050" eaLnBrk="1" hangingPunct="1">
                <a:lnSpc>
                  <a:spcPct val="90000"/>
                </a:lnSpc>
                <a:spcAft>
                  <a:spcPct val="35000"/>
                </a:spcAft>
                <a:defRPr/>
              </a:pPr>
              <a:r>
                <a:rPr lang="es-ES" sz="900" dirty="0">
                  <a:solidFill>
                    <a:schemeClr val="accent2">
                      <a:lumMod val="10000"/>
                    </a:schemeClr>
                  </a:solidFill>
                  <a:effectLst>
                    <a:outerShdw blurRad="38100" dist="38100" dir="2700000" algn="tl">
                      <a:srgbClr val="000000">
                        <a:alpha val="43137"/>
                      </a:srgbClr>
                    </a:outerShdw>
                  </a:effectLst>
                  <a:latin typeface="Century Gothic" panose="020B0502020202020204" pitchFamily="34" charset="0"/>
                </a:rPr>
                <a:t>Actas Comité</a:t>
              </a:r>
            </a:p>
            <a:p>
              <a:pPr algn="ctr" defTabSz="400050" eaLnBrk="1" hangingPunct="1">
                <a:lnSpc>
                  <a:spcPct val="90000"/>
                </a:lnSpc>
                <a:spcAft>
                  <a:spcPct val="35000"/>
                </a:spcAft>
                <a:defRPr/>
              </a:pPr>
              <a:r>
                <a:rPr lang="es-ES" sz="900" dirty="0">
                  <a:solidFill>
                    <a:schemeClr val="accent2">
                      <a:lumMod val="10000"/>
                    </a:schemeClr>
                  </a:solidFill>
                  <a:effectLst>
                    <a:outerShdw blurRad="38100" dist="38100" dir="2700000" algn="tl">
                      <a:srgbClr val="000000">
                        <a:alpha val="43137"/>
                      </a:srgbClr>
                    </a:outerShdw>
                  </a:effectLst>
                  <a:latin typeface="Century Gothic" panose="020B0502020202020204" pitchFamily="34" charset="0"/>
                </a:rPr>
                <a:t>Circulares</a:t>
              </a:r>
            </a:p>
            <a:p>
              <a:pPr algn="ctr" defTabSz="400050" eaLnBrk="1" hangingPunct="1">
                <a:lnSpc>
                  <a:spcPct val="90000"/>
                </a:lnSpc>
                <a:spcAft>
                  <a:spcPct val="35000"/>
                </a:spcAft>
                <a:defRPr/>
              </a:pPr>
              <a:r>
                <a:rPr lang="es-ES" sz="900" dirty="0">
                  <a:solidFill>
                    <a:schemeClr val="accent2">
                      <a:lumMod val="10000"/>
                    </a:schemeClr>
                  </a:solidFill>
                  <a:effectLst>
                    <a:outerShdw blurRad="38100" dist="38100" dir="2700000" algn="tl">
                      <a:srgbClr val="000000">
                        <a:alpha val="43137"/>
                      </a:srgbClr>
                    </a:outerShdw>
                  </a:effectLst>
                  <a:latin typeface="Century Gothic" panose="020B0502020202020204" pitchFamily="34" charset="0"/>
                </a:rPr>
                <a:t>Comunicaciones</a:t>
              </a:r>
            </a:p>
            <a:p>
              <a:pPr algn="ctr" defTabSz="400050" eaLnBrk="1" hangingPunct="1">
                <a:lnSpc>
                  <a:spcPct val="90000"/>
                </a:lnSpc>
                <a:spcAft>
                  <a:spcPct val="35000"/>
                </a:spcAft>
                <a:defRPr/>
              </a:pPr>
              <a:r>
                <a:rPr lang="es-ES" sz="900" dirty="0">
                  <a:solidFill>
                    <a:schemeClr val="accent2">
                      <a:lumMod val="10000"/>
                    </a:schemeClr>
                  </a:solidFill>
                  <a:effectLst>
                    <a:outerShdw blurRad="38100" dist="38100" dir="2700000" algn="tl">
                      <a:srgbClr val="000000">
                        <a:alpha val="43137"/>
                      </a:srgbClr>
                    </a:outerShdw>
                  </a:effectLst>
                  <a:latin typeface="Century Gothic" panose="020B0502020202020204" pitchFamily="34" charset="0"/>
                </a:rPr>
                <a:t>Manual de Funciones</a:t>
              </a:r>
            </a:p>
          </p:txBody>
        </p:sp>
      </p:grpSp>
      <p:sp>
        <p:nvSpPr>
          <p:cNvPr id="9" name="Rectángulo 10"/>
          <p:cNvSpPr/>
          <p:nvPr/>
        </p:nvSpPr>
        <p:spPr>
          <a:xfrm>
            <a:off x="2087971" y="2238283"/>
            <a:ext cx="1996380" cy="484748"/>
          </a:xfrm>
          <a:prstGeom prst="rect">
            <a:avLst/>
          </a:prstGeom>
          <a:noFill/>
        </p:spPr>
        <p:txBody>
          <a:bodyPr wrap="none" lIns="68580" tIns="34290" rIns="68580" bIns="34290">
            <a:spAutoFit/>
          </a:bodyPr>
          <a:lstStyle/>
          <a:p>
            <a:pPr algn="ctr" eaLnBrk="1" hangingPunct="1">
              <a:defRPr/>
            </a:pPr>
            <a:r>
              <a:rPr lang="es-ES" sz="2700" b="1" dirty="0">
                <a:ln w="9525">
                  <a:solidFill>
                    <a:schemeClr val="bg1"/>
                  </a:solidFill>
                  <a:prstDash val="solid"/>
                </a:ln>
                <a:solidFill>
                  <a:srgbClr val="C00000"/>
                </a:solidFill>
                <a:effectLst>
                  <a:outerShdw blurRad="12700" dist="38100" dir="2700000" algn="tl" rotWithShape="0">
                    <a:schemeClr val="accent5">
                      <a:lumMod val="60000"/>
                      <a:lumOff val="40000"/>
                    </a:schemeClr>
                  </a:outerShdw>
                </a:effectLst>
                <a:latin typeface="Century Gothic" panose="020B0502020202020204" pitchFamily="34" charset="0"/>
              </a:rPr>
              <a:t>Autonomía</a:t>
            </a:r>
          </a:p>
        </p:txBody>
      </p:sp>
      <p:sp>
        <p:nvSpPr>
          <p:cNvPr id="10" name="Rectángulo 11"/>
          <p:cNvSpPr/>
          <p:nvPr/>
        </p:nvSpPr>
        <p:spPr>
          <a:xfrm>
            <a:off x="7848735" y="2082238"/>
            <a:ext cx="2084785" cy="900246"/>
          </a:xfrm>
          <a:prstGeom prst="rect">
            <a:avLst/>
          </a:prstGeom>
          <a:noFill/>
        </p:spPr>
        <p:txBody>
          <a:bodyPr lIns="68580" tIns="34290" rIns="68580" bIns="34290">
            <a:spAutoFit/>
          </a:bodyPr>
          <a:lstStyle/>
          <a:p>
            <a:pPr algn="ctr" eaLnBrk="1" hangingPunct="1">
              <a:defRPr/>
            </a:pPr>
            <a:r>
              <a:rPr lang="es-ES" sz="2700" b="1" dirty="0">
                <a:ln w="9525">
                  <a:solidFill>
                    <a:schemeClr val="bg1"/>
                  </a:solidFill>
                  <a:prstDash val="solid"/>
                </a:ln>
                <a:solidFill>
                  <a:srgbClr val="C00000"/>
                </a:solidFill>
                <a:effectLst>
                  <a:outerShdw blurRad="12700" dist="38100" dir="2700000" algn="tl" rotWithShape="0">
                    <a:schemeClr val="accent5">
                      <a:lumMod val="60000"/>
                      <a:lumOff val="40000"/>
                    </a:schemeClr>
                  </a:outerShdw>
                </a:effectLst>
                <a:latin typeface="Century Gothic" panose="020B0502020202020204" pitchFamily="34" charset="0"/>
              </a:rPr>
              <a:t>Libertad de Catedra</a:t>
            </a:r>
          </a:p>
        </p:txBody>
      </p:sp>
      <p:sp>
        <p:nvSpPr>
          <p:cNvPr id="11" name="Rectángulo 12"/>
          <p:cNvSpPr/>
          <p:nvPr/>
        </p:nvSpPr>
        <p:spPr>
          <a:xfrm>
            <a:off x="4626593" y="5520927"/>
            <a:ext cx="3378169" cy="484748"/>
          </a:xfrm>
          <a:prstGeom prst="rect">
            <a:avLst/>
          </a:prstGeom>
          <a:noFill/>
        </p:spPr>
        <p:txBody>
          <a:bodyPr wrap="none" lIns="68580" tIns="34290" rIns="68580" bIns="34290">
            <a:spAutoFit/>
          </a:bodyPr>
          <a:lstStyle/>
          <a:p>
            <a:pPr algn="ctr" eaLnBrk="1" hangingPunct="1">
              <a:defRPr/>
            </a:pPr>
            <a:r>
              <a:rPr lang="es-ES" sz="2700" b="1" dirty="0">
                <a:ln w="9525">
                  <a:solidFill>
                    <a:schemeClr val="bg1"/>
                  </a:solidFill>
                  <a:prstDash val="solid"/>
                </a:ln>
                <a:solidFill>
                  <a:srgbClr val="C00000"/>
                </a:solidFill>
                <a:effectLst>
                  <a:outerShdw blurRad="12700" dist="38100" dir="2700000" algn="tl" rotWithShape="0">
                    <a:schemeClr val="accent5">
                      <a:lumMod val="60000"/>
                      <a:lumOff val="40000"/>
                    </a:schemeClr>
                  </a:outerShdw>
                </a:effectLst>
                <a:latin typeface="Century Gothic" panose="020B0502020202020204" pitchFamily="34" charset="0"/>
              </a:rPr>
              <a:t>Valores y Principios</a:t>
            </a:r>
          </a:p>
        </p:txBody>
      </p:sp>
      <p:sp>
        <p:nvSpPr>
          <p:cNvPr id="12" name="Rectángulo 22"/>
          <p:cNvSpPr/>
          <p:nvPr/>
        </p:nvSpPr>
        <p:spPr>
          <a:xfrm>
            <a:off x="6058293" y="1632116"/>
            <a:ext cx="1111989" cy="450123"/>
          </a:xfrm>
          <a:prstGeom prst="rect">
            <a:avLst/>
          </a:prstGeom>
          <a:noFill/>
        </p:spPr>
        <p:txBody>
          <a:bodyPr lIns="68580" tIns="34290" rIns="68580" bIns="34290">
            <a:spAutoFit/>
            <a:scene3d>
              <a:camera prst="orthographicFront"/>
              <a:lightRig rig="soft" dir="t">
                <a:rot lat="0" lon="0" rev="15600000"/>
              </a:lightRig>
            </a:scene3d>
            <a:sp3d extrusionH="57150" prstMaterial="softEdge">
              <a:bevelT w="25400" h="38100"/>
            </a:sp3d>
          </a:bodyPr>
          <a:lstStyle/>
          <a:p>
            <a:pPr algn="ctr" eaLnBrk="1" hangingPunct="1">
              <a:defRPr/>
            </a:pPr>
            <a:r>
              <a:rPr lang="es-ES" sz="825" b="1" dirty="0">
                <a:ln/>
                <a:solidFill>
                  <a:srgbClr val="C00000"/>
                </a:solidFill>
                <a:effectLst>
                  <a:outerShdw blurRad="38100" dist="38100" dir="2700000" algn="tl">
                    <a:srgbClr val="000000">
                      <a:alpha val="43137"/>
                    </a:srgbClr>
                  </a:outerShdw>
                </a:effectLst>
                <a:latin typeface="Century Gothic" panose="020B0502020202020204" pitchFamily="34" charset="0"/>
              </a:rPr>
              <a:t>CONSTITUCION POLITICA DE COLOMBIA</a:t>
            </a:r>
          </a:p>
        </p:txBody>
      </p:sp>
      <p:sp>
        <p:nvSpPr>
          <p:cNvPr id="13" name="Rectángulo 23"/>
          <p:cNvSpPr/>
          <p:nvPr/>
        </p:nvSpPr>
        <p:spPr>
          <a:xfrm>
            <a:off x="7058142" y="1663101"/>
            <a:ext cx="1622561" cy="392415"/>
          </a:xfrm>
          <a:prstGeom prst="rect">
            <a:avLst/>
          </a:prstGeom>
          <a:noFill/>
        </p:spPr>
        <p:txBody>
          <a:bodyPr wrap="square" lIns="68580" tIns="34290" rIns="68580" bIns="34290">
            <a:spAutoFit/>
          </a:bodyPr>
          <a:lstStyle/>
          <a:p>
            <a:pPr algn="ctr" eaLnBrk="1" hangingPunct="1">
              <a:defRPr/>
            </a:pPr>
            <a:r>
              <a:rPr lang="es-ES" sz="1050" b="1" dirty="0">
                <a:ln w="9525">
                  <a:solidFill>
                    <a:schemeClr val="bg1"/>
                  </a:solidFill>
                  <a:prstDash val="solid"/>
                </a:ln>
                <a:latin typeface="Arial Black" pitchFamily="34" charset="0"/>
              </a:rPr>
              <a:t>Bloque de Constitucionalidad</a:t>
            </a:r>
          </a:p>
        </p:txBody>
      </p:sp>
      <p:sp>
        <p:nvSpPr>
          <p:cNvPr id="14" name="Rectángulo redondeado 24"/>
          <p:cNvSpPr/>
          <p:nvPr/>
        </p:nvSpPr>
        <p:spPr>
          <a:xfrm rot="18382264">
            <a:off x="1768411" y="3358368"/>
            <a:ext cx="4817740" cy="347972"/>
          </a:xfrm>
          <a:custGeom>
            <a:avLst/>
            <a:gdLst>
              <a:gd name="connsiteX0" fmla="*/ 0 w 6410727"/>
              <a:gd name="connsiteY0" fmla="*/ 60125 h 360741"/>
              <a:gd name="connsiteX1" fmla="*/ 60125 w 6410727"/>
              <a:gd name="connsiteY1" fmla="*/ 0 h 360741"/>
              <a:gd name="connsiteX2" fmla="*/ 6350602 w 6410727"/>
              <a:gd name="connsiteY2" fmla="*/ 0 h 360741"/>
              <a:gd name="connsiteX3" fmla="*/ 6410727 w 6410727"/>
              <a:gd name="connsiteY3" fmla="*/ 60125 h 360741"/>
              <a:gd name="connsiteX4" fmla="*/ 6410727 w 6410727"/>
              <a:gd name="connsiteY4" fmla="*/ 300616 h 360741"/>
              <a:gd name="connsiteX5" fmla="*/ 6350602 w 6410727"/>
              <a:gd name="connsiteY5" fmla="*/ 360741 h 360741"/>
              <a:gd name="connsiteX6" fmla="*/ 60125 w 6410727"/>
              <a:gd name="connsiteY6" fmla="*/ 360741 h 360741"/>
              <a:gd name="connsiteX7" fmla="*/ 0 w 6410727"/>
              <a:gd name="connsiteY7" fmla="*/ 300616 h 360741"/>
              <a:gd name="connsiteX8" fmla="*/ 0 w 6410727"/>
              <a:gd name="connsiteY8" fmla="*/ 60125 h 360741"/>
              <a:gd name="connsiteX0" fmla="*/ 0 w 6410727"/>
              <a:gd name="connsiteY0" fmla="*/ 60125 h 379375"/>
              <a:gd name="connsiteX1" fmla="*/ 60125 w 6410727"/>
              <a:gd name="connsiteY1" fmla="*/ 0 h 379375"/>
              <a:gd name="connsiteX2" fmla="*/ 6350602 w 6410727"/>
              <a:gd name="connsiteY2" fmla="*/ 0 h 379375"/>
              <a:gd name="connsiteX3" fmla="*/ 6410727 w 6410727"/>
              <a:gd name="connsiteY3" fmla="*/ 60125 h 379375"/>
              <a:gd name="connsiteX4" fmla="*/ 6410727 w 6410727"/>
              <a:gd name="connsiteY4" fmla="*/ 300616 h 379375"/>
              <a:gd name="connsiteX5" fmla="*/ 6350602 w 6410727"/>
              <a:gd name="connsiteY5" fmla="*/ 360741 h 379375"/>
              <a:gd name="connsiteX6" fmla="*/ 60125 w 6410727"/>
              <a:gd name="connsiteY6" fmla="*/ 360741 h 379375"/>
              <a:gd name="connsiteX7" fmla="*/ 3054 w 6410727"/>
              <a:gd name="connsiteY7" fmla="*/ 365830 h 379375"/>
              <a:gd name="connsiteX8" fmla="*/ 0 w 6410727"/>
              <a:gd name="connsiteY8" fmla="*/ 60125 h 379375"/>
              <a:gd name="connsiteX0" fmla="*/ 0 w 6410727"/>
              <a:gd name="connsiteY0" fmla="*/ 60125 h 397207"/>
              <a:gd name="connsiteX1" fmla="*/ 60125 w 6410727"/>
              <a:gd name="connsiteY1" fmla="*/ 0 h 397207"/>
              <a:gd name="connsiteX2" fmla="*/ 6350602 w 6410727"/>
              <a:gd name="connsiteY2" fmla="*/ 0 h 397207"/>
              <a:gd name="connsiteX3" fmla="*/ 6410727 w 6410727"/>
              <a:gd name="connsiteY3" fmla="*/ 60125 h 397207"/>
              <a:gd name="connsiteX4" fmla="*/ 6410727 w 6410727"/>
              <a:gd name="connsiteY4" fmla="*/ 300616 h 397207"/>
              <a:gd name="connsiteX5" fmla="*/ 6350602 w 6410727"/>
              <a:gd name="connsiteY5" fmla="*/ 360741 h 397207"/>
              <a:gd name="connsiteX6" fmla="*/ 86969 w 6410727"/>
              <a:gd name="connsiteY6" fmla="*/ 397189 h 397207"/>
              <a:gd name="connsiteX7" fmla="*/ 3054 w 6410727"/>
              <a:gd name="connsiteY7" fmla="*/ 365830 h 397207"/>
              <a:gd name="connsiteX8" fmla="*/ 0 w 6410727"/>
              <a:gd name="connsiteY8" fmla="*/ 60125 h 397207"/>
              <a:gd name="connsiteX0" fmla="*/ 0 w 6410727"/>
              <a:gd name="connsiteY0" fmla="*/ 60125 h 402559"/>
              <a:gd name="connsiteX1" fmla="*/ 60125 w 6410727"/>
              <a:gd name="connsiteY1" fmla="*/ 0 h 402559"/>
              <a:gd name="connsiteX2" fmla="*/ 6350602 w 6410727"/>
              <a:gd name="connsiteY2" fmla="*/ 0 h 402559"/>
              <a:gd name="connsiteX3" fmla="*/ 6410727 w 6410727"/>
              <a:gd name="connsiteY3" fmla="*/ 60125 h 402559"/>
              <a:gd name="connsiteX4" fmla="*/ 6410727 w 6410727"/>
              <a:gd name="connsiteY4" fmla="*/ 300616 h 402559"/>
              <a:gd name="connsiteX5" fmla="*/ 6370156 w 6410727"/>
              <a:gd name="connsiteY5" fmla="*/ 402559 h 402559"/>
              <a:gd name="connsiteX6" fmla="*/ 86969 w 6410727"/>
              <a:gd name="connsiteY6" fmla="*/ 397189 h 402559"/>
              <a:gd name="connsiteX7" fmla="*/ 3054 w 6410727"/>
              <a:gd name="connsiteY7" fmla="*/ 365830 h 402559"/>
              <a:gd name="connsiteX8" fmla="*/ 0 w 6410727"/>
              <a:gd name="connsiteY8" fmla="*/ 60125 h 402559"/>
              <a:gd name="connsiteX0" fmla="*/ 0 w 6422991"/>
              <a:gd name="connsiteY0" fmla="*/ 60125 h 402559"/>
              <a:gd name="connsiteX1" fmla="*/ 60125 w 6422991"/>
              <a:gd name="connsiteY1" fmla="*/ 0 h 402559"/>
              <a:gd name="connsiteX2" fmla="*/ 6350602 w 6422991"/>
              <a:gd name="connsiteY2" fmla="*/ 0 h 402559"/>
              <a:gd name="connsiteX3" fmla="*/ 6410727 w 6422991"/>
              <a:gd name="connsiteY3" fmla="*/ 60125 h 402559"/>
              <a:gd name="connsiteX4" fmla="*/ 6422991 w 6422991"/>
              <a:gd name="connsiteY4" fmla="*/ 347802 h 402559"/>
              <a:gd name="connsiteX5" fmla="*/ 6370156 w 6422991"/>
              <a:gd name="connsiteY5" fmla="*/ 402559 h 402559"/>
              <a:gd name="connsiteX6" fmla="*/ 86969 w 6422991"/>
              <a:gd name="connsiteY6" fmla="*/ 397189 h 402559"/>
              <a:gd name="connsiteX7" fmla="*/ 3054 w 6422991"/>
              <a:gd name="connsiteY7" fmla="*/ 365830 h 402559"/>
              <a:gd name="connsiteX8" fmla="*/ 0 w 6422991"/>
              <a:gd name="connsiteY8" fmla="*/ 60125 h 402559"/>
              <a:gd name="connsiteX0" fmla="*/ 0 w 6422991"/>
              <a:gd name="connsiteY0" fmla="*/ 60125 h 442001"/>
              <a:gd name="connsiteX1" fmla="*/ 60125 w 6422991"/>
              <a:gd name="connsiteY1" fmla="*/ 0 h 442001"/>
              <a:gd name="connsiteX2" fmla="*/ 6350602 w 6422991"/>
              <a:gd name="connsiteY2" fmla="*/ 0 h 442001"/>
              <a:gd name="connsiteX3" fmla="*/ 6410727 w 6422991"/>
              <a:gd name="connsiteY3" fmla="*/ 60125 h 442001"/>
              <a:gd name="connsiteX4" fmla="*/ 6422991 w 6422991"/>
              <a:gd name="connsiteY4" fmla="*/ 347802 h 442001"/>
              <a:gd name="connsiteX5" fmla="*/ 6370156 w 6422991"/>
              <a:gd name="connsiteY5" fmla="*/ 402559 h 442001"/>
              <a:gd name="connsiteX6" fmla="*/ 86969 w 6422991"/>
              <a:gd name="connsiteY6" fmla="*/ 397189 h 442001"/>
              <a:gd name="connsiteX7" fmla="*/ 18766 w 6422991"/>
              <a:gd name="connsiteY7" fmla="*/ 432964 h 442001"/>
              <a:gd name="connsiteX8" fmla="*/ 0 w 6422991"/>
              <a:gd name="connsiteY8" fmla="*/ 60125 h 442001"/>
              <a:gd name="connsiteX0" fmla="*/ 0 w 6422991"/>
              <a:gd name="connsiteY0" fmla="*/ 60125 h 463962"/>
              <a:gd name="connsiteX1" fmla="*/ 60125 w 6422991"/>
              <a:gd name="connsiteY1" fmla="*/ 0 h 463962"/>
              <a:gd name="connsiteX2" fmla="*/ 6350602 w 6422991"/>
              <a:gd name="connsiteY2" fmla="*/ 0 h 463962"/>
              <a:gd name="connsiteX3" fmla="*/ 6410727 w 6422991"/>
              <a:gd name="connsiteY3" fmla="*/ 60125 h 463962"/>
              <a:gd name="connsiteX4" fmla="*/ 6422991 w 6422991"/>
              <a:gd name="connsiteY4" fmla="*/ 347802 h 463962"/>
              <a:gd name="connsiteX5" fmla="*/ 6370156 w 6422991"/>
              <a:gd name="connsiteY5" fmla="*/ 402559 h 463962"/>
              <a:gd name="connsiteX6" fmla="*/ 57415 w 6422991"/>
              <a:gd name="connsiteY6" fmla="*/ 463931 h 463962"/>
              <a:gd name="connsiteX7" fmla="*/ 18766 w 6422991"/>
              <a:gd name="connsiteY7" fmla="*/ 432964 h 463962"/>
              <a:gd name="connsiteX8" fmla="*/ 0 w 6422991"/>
              <a:gd name="connsiteY8" fmla="*/ 60125 h 463962"/>
              <a:gd name="connsiteX0" fmla="*/ 0 w 6423653"/>
              <a:gd name="connsiteY0" fmla="*/ 60125 h 463962"/>
              <a:gd name="connsiteX1" fmla="*/ 60125 w 6423653"/>
              <a:gd name="connsiteY1" fmla="*/ 0 h 463962"/>
              <a:gd name="connsiteX2" fmla="*/ 6350602 w 6423653"/>
              <a:gd name="connsiteY2" fmla="*/ 0 h 463962"/>
              <a:gd name="connsiteX3" fmla="*/ 6410727 w 6423653"/>
              <a:gd name="connsiteY3" fmla="*/ 60125 h 463962"/>
              <a:gd name="connsiteX4" fmla="*/ 6422991 w 6423653"/>
              <a:gd name="connsiteY4" fmla="*/ 347802 h 463962"/>
              <a:gd name="connsiteX5" fmla="*/ 6397001 w 6423653"/>
              <a:gd name="connsiteY5" fmla="*/ 439009 h 463962"/>
              <a:gd name="connsiteX6" fmla="*/ 57415 w 6423653"/>
              <a:gd name="connsiteY6" fmla="*/ 463931 h 463962"/>
              <a:gd name="connsiteX7" fmla="*/ 18766 w 6423653"/>
              <a:gd name="connsiteY7" fmla="*/ 432964 h 463962"/>
              <a:gd name="connsiteX8" fmla="*/ 0 w 6423653"/>
              <a:gd name="connsiteY8" fmla="*/ 60125 h 463962"/>
              <a:gd name="connsiteX0" fmla="*/ 0 w 6423653"/>
              <a:gd name="connsiteY0" fmla="*/ 60125 h 463962"/>
              <a:gd name="connsiteX1" fmla="*/ 60125 w 6423653"/>
              <a:gd name="connsiteY1" fmla="*/ 0 h 463962"/>
              <a:gd name="connsiteX2" fmla="*/ 6350602 w 6423653"/>
              <a:gd name="connsiteY2" fmla="*/ 0 h 463962"/>
              <a:gd name="connsiteX3" fmla="*/ 6410727 w 6423653"/>
              <a:gd name="connsiteY3" fmla="*/ 60125 h 463962"/>
              <a:gd name="connsiteX4" fmla="*/ 6422991 w 6423653"/>
              <a:gd name="connsiteY4" fmla="*/ 347802 h 463962"/>
              <a:gd name="connsiteX5" fmla="*/ 6397001 w 6423653"/>
              <a:gd name="connsiteY5" fmla="*/ 439009 h 463962"/>
              <a:gd name="connsiteX6" fmla="*/ 57415 w 6423653"/>
              <a:gd name="connsiteY6" fmla="*/ 463931 h 463962"/>
              <a:gd name="connsiteX7" fmla="*/ 18766 w 6423653"/>
              <a:gd name="connsiteY7" fmla="*/ 432964 h 463962"/>
              <a:gd name="connsiteX8" fmla="*/ 0 w 6423653"/>
              <a:gd name="connsiteY8" fmla="*/ 60125 h 463962"/>
              <a:gd name="connsiteX0" fmla="*/ 0 w 6423653"/>
              <a:gd name="connsiteY0" fmla="*/ 60125 h 463962"/>
              <a:gd name="connsiteX1" fmla="*/ 60125 w 6423653"/>
              <a:gd name="connsiteY1" fmla="*/ 0 h 463962"/>
              <a:gd name="connsiteX2" fmla="*/ 6350602 w 6423653"/>
              <a:gd name="connsiteY2" fmla="*/ 0 h 463962"/>
              <a:gd name="connsiteX3" fmla="*/ 6410727 w 6423653"/>
              <a:gd name="connsiteY3" fmla="*/ 60125 h 463962"/>
              <a:gd name="connsiteX4" fmla="*/ 6422991 w 6423653"/>
              <a:gd name="connsiteY4" fmla="*/ 347802 h 463962"/>
              <a:gd name="connsiteX5" fmla="*/ 6397001 w 6423653"/>
              <a:gd name="connsiteY5" fmla="*/ 439009 h 463962"/>
              <a:gd name="connsiteX6" fmla="*/ 57415 w 6423653"/>
              <a:gd name="connsiteY6" fmla="*/ 463931 h 463962"/>
              <a:gd name="connsiteX7" fmla="*/ 18766 w 6423653"/>
              <a:gd name="connsiteY7" fmla="*/ 432964 h 463962"/>
              <a:gd name="connsiteX8" fmla="*/ 0 w 6423653"/>
              <a:gd name="connsiteY8" fmla="*/ 60125 h 463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23653" h="463962">
                <a:moveTo>
                  <a:pt x="0" y="60125"/>
                </a:moveTo>
                <a:cubicBezTo>
                  <a:pt x="0" y="26919"/>
                  <a:pt x="26919" y="0"/>
                  <a:pt x="60125" y="0"/>
                </a:cubicBezTo>
                <a:lnTo>
                  <a:pt x="6350602" y="0"/>
                </a:lnTo>
                <a:cubicBezTo>
                  <a:pt x="6383808" y="0"/>
                  <a:pt x="6410727" y="26919"/>
                  <a:pt x="6410727" y="60125"/>
                </a:cubicBezTo>
                <a:lnTo>
                  <a:pt x="6422991" y="347802"/>
                </a:lnTo>
                <a:cubicBezTo>
                  <a:pt x="6422991" y="381008"/>
                  <a:pt x="6430207" y="439009"/>
                  <a:pt x="6397001" y="439009"/>
                </a:cubicBezTo>
                <a:cubicBezTo>
                  <a:pt x="4255435" y="378260"/>
                  <a:pt x="2170610" y="455624"/>
                  <a:pt x="57415" y="463931"/>
                </a:cubicBezTo>
                <a:cubicBezTo>
                  <a:pt x="24209" y="463931"/>
                  <a:pt x="18766" y="466170"/>
                  <a:pt x="18766" y="432964"/>
                </a:cubicBezTo>
                <a:cubicBezTo>
                  <a:pt x="18766" y="352800"/>
                  <a:pt x="0" y="140289"/>
                  <a:pt x="0" y="60125"/>
                </a:cubicBezTo>
                <a:close/>
              </a:path>
            </a:pathLst>
          </a:custGeom>
          <a:solidFill>
            <a:schemeClr val="accent5">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s-CO" sz="2100" b="1" dirty="0">
                <a:solidFill>
                  <a:schemeClr val="tx1"/>
                </a:solidFill>
                <a:effectLst>
                  <a:outerShdw blurRad="38100" dist="38100" dir="2700000" algn="tl">
                    <a:srgbClr val="000000">
                      <a:alpha val="43137"/>
                    </a:srgbClr>
                  </a:outerShdw>
                </a:effectLst>
                <a:latin typeface="Century Gothic" panose="020B0502020202020204" pitchFamily="34" charset="0"/>
              </a:rPr>
              <a:t> </a:t>
            </a:r>
            <a:r>
              <a:rPr lang="es-CO" sz="2100" b="1" dirty="0">
                <a:solidFill>
                  <a:srgbClr val="C00000"/>
                </a:solidFill>
                <a:effectLst>
                  <a:outerShdw blurRad="38100" dist="38100" dir="2700000" algn="tl">
                    <a:srgbClr val="000000">
                      <a:alpha val="43137"/>
                    </a:srgbClr>
                  </a:outerShdw>
                </a:effectLst>
                <a:latin typeface="Century Gothic" panose="020B0502020202020204" pitchFamily="34" charset="0"/>
              </a:rPr>
              <a:t>CONTRATO UNIVERSITARIO</a:t>
            </a:r>
          </a:p>
        </p:txBody>
      </p:sp>
      <p:sp>
        <p:nvSpPr>
          <p:cNvPr id="15" name="Extracto 21"/>
          <p:cNvSpPr/>
          <p:nvPr/>
        </p:nvSpPr>
        <p:spPr>
          <a:xfrm>
            <a:off x="5709957" y="1617696"/>
            <a:ext cx="605720" cy="456512"/>
          </a:xfrm>
          <a:prstGeom prst="flowChartExtract">
            <a:avLst/>
          </a:prstGeom>
          <a:solidFill>
            <a:srgbClr val="A5002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sz="210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61853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3347" y="306331"/>
            <a:ext cx="10515600" cy="984562"/>
          </a:xfrm>
        </p:spPr>
        <p:txBody>
          <a:bodyPr anchor="ctr">
            <a:normAutofit/>
          </a:bodyPr>
          <a:lstStyle/>
          <a:p>
            <a:r>
              <a:rPr lang="es-ES" altLang="es-CO" sz="3200" dirty="0"/>
              <a:t>CRITERIOS DE DISTINCIÓN DEL CONTRATO ESTATAL</a:t>
            </a:r>
            <a:endParaRPr lang="es-CO" sz="3200" dirty="0"/>
          </a:p>
        </p:txBody>
      </p:sp>
      <p:sp>
        <p:nvSpPr>
          <p:cNvPr id="3" name="Marcador de contenido 2"/>
          <p:cNvSpPr>
            <a:spLocks noGrp="1"/>
          </p:cNvSpPr>
          <p:nvPr>
            <p:ph idx="1"/>
          </p:nvPr>
        </p:nvSpPr>
        <p:spPr/>
        <p:txBody>
          <a:bodyPr/>
          <a:lstStyle/>
          <a:p>
            <a:pPr eaLnBrk="1" hangingPunct="1"/>
            <a:r>
              <a:rPr lang="es-CO" altLang="es-CO" dirty="0">
                <a:solidFill>
                  <a:srgbClr val="C00000"/>
                </a:solidFill>
              </a:rPr>
              <a:t>A) CRITERIO SUBJETIVO</a:t>
            </a:r>
          </a:p>
          <a:p>
            <a:pPr algn="just" eaLnBrk="1" hangingPunct="1"/>
            <a:r>
              <a:rPr lang="es-CO" altLang="es-CO" dirty="0" smtClean="0"/>
              <a:t>El </a:t>
            </a:r>
            <a:r>
              <a:rPr lang="es-CO" altLang="es-CO" dirty="0"/>
              <a:t>contrato administrativo se definiría porque </a:t>
            </a:r>
            <a:r>
              <a:rPr lang="es-CO" altLang="es-CO" dirty="0">
                <a:solidFill>
                  <a:srgbClr val="C00000"/>
                </a:solidFill>
              </a:rPr>
              <a:t>uno de los sujetos participantes es la Administración. </a:t>
            </a:r>
            <a:r>
              <a:rPr lang="es-CO" altLang="es-CO" dirty="0"/>
              <a:t>De acuerdo con ello </a:t>
            </a:r>
            <a:r>
              <a:rPr lang="es-CO" altLang="es-CO" dirty="0">
                <a:solidFill>
                  <a:srgbClr val="C00000"/>
                </a:solidFill>
              </a:rPr>
              <a:t>todos los contratos </a:t>
            </a:r>
            <a:r>
              <a:rPr lang="es-CO" altLang="es-CO" dirty="0"/>
              <a:t>en que participe serían administrativos, incluido el arrendamiento, compraventa, donación, etc., aunque el orden aplicable sea, esencialmente, el privado, en el área del puro acuerdo, no en el orden interno de la Administración, cuando decide contratar.</a:t>
            </a:r>
            <a:r>
              <a:rPr lang="es-CO" altLang="es-CO" dirty="0">
                <a:solidFill>
                  <a:schemeClr val="hlink"/>
                </a:solidFill>
              </a:rPr>
              <a:t> </a:t>
            </a:r>
            <a:endParaRPr lang="es-CO" altLang="es-CO" dirty="0" smtClean="0">
              <a:solidFill>
                <a:schemeClr val="hlink"/>
              </a:solidFill>
            </a:endParaRPr>
          </a:p>
          <a:p>
            <a:pPr algn="just" eaLnBrk="1" hangingPunct="1"/>
            <a:endParaRPr lang="es-CO" altLang="es-CO" sz="1800" dirty="0">
              <a:solidFill>
                <a:schemeClr val="hlink"/>
              </a:solidFill>
            </a:endParaRPr>
          </a:p>
          <a:p>
            <a:pPr eaLnBrk="1" hangingPunct="1"/>
            <a:r>
              <a:rPr lang="es-CO" altLang="es-CO" dirty="0">
                <a:solidFill>
                  <a:srgbClr val="C00000"/>
                </a:solidFill>
              </a:rPr>
              <a:t>B) CRITERIO DE LA JURISDICCION</a:t>
            </a:r>
          </a:p>
          <a:p>
            <a:pPr algn="just" eaLnBrk="1" hangingPunct="1"/>
            <a:r>
              <a:rPr lang="es-CO" altLang="es-CO" dirty="0"/>
              <a:t>Existencia de una </a:t>
            </a:r>
            <a:r>
              <a:rPr lang="es-CO" altLang="es-CO" dirty="0">
                <a:solidFill>
                  <a:srgbClr val="C00000"/>
                </a:solidFill>
              </a:rPr>
              <a:t>jurisdicción especial, especializada</a:t>
            </a:r>
            <a:r>
              <a:rPr lang="es-CO" altLang="es-CO" dirty="0"/>
              <a:t>, para el supuesto de los contratos administrativos.</a:t>
            </a:r>
          </a:p>
          <a:p>
            <a:pPr algn="just" eaLnBrk="1" hangingPunct="1"/>
            <a:endParaRPr lang="es-CO" altLang="es-CO" dirty="0"/>
          </a:p>
          <a:p>
            <a:endParaRPr lang="es-CO" dirty="0"/>
          </a:p>
        </p:txBody>
      </p:sp>
    </p:spTree>
    <p:extLst>
      <p:ext uri="{BB962C8B-B14F-4D97-AF65-F5344CB8AC3E}">
        <p14:creationId xmlns:p14="http://schemas.microsoft.com/office/powerpoint/2010/main" val="1056811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8003" y="355099"/>
            <a:ext cx="10515600" cy="984562"/>
          </a:xfrm>
        </p:spPr>
        <p:txBody>
          <a:bodyPr anchor="ctr"/>
          <a:lstStyle/>
          <a:p>
            <a:r>
              <a:rPr lang="es-ES" altLang="es-CO" dirty="0"/>
              <a:t>CRITERIOS DE DISTINCIÓN DEL CONTRATO ESTATAL</a:t>
            </a:r>
            <a:endParaRPr lang="es-CO" dirty="0"/>
          </a:p>
        </p:txBody>
      </p:sp>
      <p:sp>
        <p:nvSpPr>
          <p:cNvPr id="3" name="Marcador de contenido 2"/>
          <p:cNvSpPr>
            <a:spLocks noGrp="1"/>
          </p:cNvSpPr>
          <p:nvPr>
            <p:ph idx="1"/>
          </p:nvPr>
        </p:nvSpPr>
        <p:spPr>
          <a:xfrm>
            <a:off x="633415" y="1463113"/>
            <a:ext cx="10925175" cy="4730423"/>
          </a:xfrm>
        </p:spPr>
        <p:txBody>
          <a:bodyPr/>
          <a:lstStyle/>
          <a:p>
            <a:pPr eaLnBrk="1" hangingPunct="1"/>
            <a:r>
              <a:rPr lang="es-CO" altLang="es-CO" dirty="0">
                <a:solidFill>
                  <a:srgbClr val="C00000"/>
                </a:solidFill>
              </a:rPr>
              <a:t>C) CRITERIO: CALIFICACION LEGISLATIVA</a:t>
            </a:r>
          </a:p>
          <a:p>
            <a:pPr algn="just" eaLnBrk="1" hangingPunct="1"/>
            <a:r>
              <a:rPr lang="es-CO" altLang="es-CO" dirty="0"/>
              <a:t>Este criterio operaría de una forma similar al propuesto anteriormente. Si el </a:t>
            </a:r>
            <a:r>
              <a:rPr lang="es-CO" altLang="es-CO" dirty="0">
                <a:solidFill>
                  <a:srgbClr val="C00000"/>
                </a:solidFill>
              </a:rPr>
              <a:t>legislador dispone </a:t>
            </a:r>
            <a:r>
              <a:rPr lang="es-CO" altLang="es-CO" dirty="0"/>
              <a:t>que un determinado contrato es administrativo, así deberá entenderse.</a:t>
            </a:r>
          </a:p>
          <a:p>
            <a:pPr eaLnBrk="1" hangingPunct="1"/>
            <a:endParaRPr lang="es-CO" altLang="es-CO" sz="1800" dirty="0"/>
          </a:p>
          <a:p>
            <a:pPr eaLnBrk="1" hangingPunct="1"/>
            <a:r>
              <a:rPr lang="es-CO" altLang="es-CO" dirty="0">
                <a:solidFill>
                  <a:srgbClr val="C00000"/>
                </a:solidFill>
              </a:rPr>
              <a:t>D) CRITERIO: SERVICIO PUBLICO</a:t>
            </a:r>
          </a:p>
          <a:p>
            <a:pPr algn="just" eaLnBrk="1" hangingPunct="1"/>
            <a:r>
              <a:rPr lang="es-CO" altLang="es-CO" dirty="0"/>
              <a:t>Si el contrato persigue, o está vinculado con un servicio público, nos encontraríamos con un contrato administrativo. La dificultad del mismo radica en que deberíamos definir qué se entiende por servicio público, hecho donde no existe unidad de doctrina.</a:t>
            </a:r>
            <a:endParaRPr lang="es-ES" altLang="es-CO" dirty="0"/>
          </a:p>
          <a:p>
            <a:endParaRPr lang="es-CO" dirty="0"/>
          </a:p>
        </p:txBody>
      </p:sp>
    </p:spTree>
    <p:extLst>
      <p:ext uri="{BB962C8B-B14F-4D97-AF65-F5344CB8AC3E}">
        <p14:creationId xmlns:p14="http://schemas.microsoft.com/office/powerpoint/2010/main" val="4208773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4733</TotalTime>
  <Words>4234</Words>
  <Application>Microsoft Office PowerPoint</Application>
  <PresentationFormat>Personalizado</PresentationFormat>
  <Paragraphs>416</Paragraphs>
  <Slides>55</Slides>
  <Notes>0</Notes>
  <HiddenSlides>0</HiddenSlides>
  <MMClips>0</MMClips>
  <ScaleCrop>false</ScaleCrop>
  <HeadingPairs>
    <vt:vector size="4" baseType="variant">
      <vt:variant>
        <vt:lpstr>Tema</vt:lpstr>
      </vt:variant>
      <vt:variant>
        <vt:i4>1</vt:i4>
      </vt:variant>
      <vt:variant>
        <vt:lpstr>Títulos de diapositiva</vt:lpstr>
      </vt:variant>
      <vt:variant>
        <vt:i4>55</vt:i4>
      </vt:variant>
    </vt:vector>
  </HeadingPairs>
  <TitlesOfParts>
    <vt:vector size="56" baseType="lpstr">
      <vt:lpstr>Tema de Office</vt:lpstr>
      <vt:lpstr>RESPONSABILIDAD ORDENADOR DEL GASTO- SUPERVISORES E INTERVENTORES/ CONTRATO UNIVERSITARIO  </vt:lpstr>
      <vt:lpstr>Funciones de la Oficina de Control Interno Disciplinario: Manual de Funciones y Ley 734 de 2002. </vt:lpstr>
      <vt:lpstr>NO ES LO MISMO</vt:lpstr>
      <vt:lpstr>LAS REGLAS, LOS PRINCIPIOS, LOS VALORES Y EL DERECHO</vt:lpstr>
      <vt:lpstr>INTERPRETACIÓN, CALIFICACIÓN E INTEGRACIÓN DE LOS ACTOS JURÍDICOS</vt:lpstr>
      <vt:lpstr>ACTO ADMINISTRATIVO/CONTRATO</vt:lpstr>
      <vt:lpstr>NORMATIVIDAD UNIVERSIDAD DE PAMPLONA</vt:lpstr>
      <vt:lpstr>CRITERIOS DE DISTINCIÓN DEL CONTRATO ESTATAL</vt:lpstr>
      <vt:lpstr>CRITERIOS DE DISTINCIÓN DEL CONTRATO ESTATAL</vt:lpstr>
      <vt:lpstr>CRITERIOS DE DISTINCIÓN DEL CONTRATO ESTATAL</vt:lpstr>
      <vt:lpstr>G) CRITERIO: MATERIAL</vt:lpstr>
      <vt:lpstr> H) CRITERIO: HECHOS DEL PRÍNCIPE </vt:lpstr>
      <vt:lpstr>EXISTENCIA, VALIDEZ Y EFICACIA DEL CONTRATO</vt:lpstr>
      <vt:lpstr>LOS SUJETOS</vt:lpstr>
      <vt:lpstr>Presentación de PowerPoint</vt:lpstr>
      <vt:lpstr>OBJETO</vt:lpstr>
      <vt:lpstr>Presentación de PowerPoint</vt:lpstr>
      <vt:lpstr>FORMALIDADES Y FORMA </vt:lpstr>
      <vt:lpstr>VOLUNTAD</vt:lpstr>
      <vt:lpstr>PRINCIPIOS APLICABLES AL CONTRATO UNIVERSIDAD -PRINCIPIOS CONSTITUCIONALES </vt:lpstr>
      <vt:lpstr>PRINCIPIOS APLICABLES AL CONTRATO ESTATAL-PRINCIPIOS CONSTITUCIONALES </vt:lpstr>
      <vt:lpstr>PRINCIPIOS GENERALES DEL DERECHO: POSTULADOS EN LOS QUE SE INCORPORAN LOS VALORES MATERIALES BÁSICOS QUE INTEGRAN LA CONCIENCIA ÉTICO-JURÍDICA DE UNA NACIÓN Y EN ELLOS SE FUNDA TODO EL ORDENAMIENTO JURÍDICO </vt:lpstr>
      <vt:lpstr>DISPOSICIONES COMERCIALES Y CIVILES </vt:lpstr>
      <vt:lpstr>PRINCIPIOS APLICABLES DEL DERECHO PRIVADO  DISPOSICIONES CIVILES Y COMERCIALES </vt:lpstr>
      <vt:lpstr>PRINCIPIOS PRESUPUESTALES </vt:lpstr>
      <vt:lpstr>PRINCIPIOS DEL DERECHO ADMINISTRATIVO</vt:lpstr>
      <vt:lpstr>PRINCIPIOS RECTORES CONTRATO UNIVERSITARIO </vt:lpstr>
      <vt:lpstr>Principio del debido proceso en actuación contractual:</vt:lpstr>
      <vt:lpstr>Principio de Publicidad</vt:lpstr>
      <vt:lpstr>PROCEDIMIENTO PRECONTRACTUAL B Y S</vt:lpstr>
      <vt:lpstr>EL CONTRATO UNIVERSITARIO</vt:lpstr>
      <vt:lpstr>FORMA</vt:lpstr>
      <vt:lpstr>CONTENIDO</vt:lpstr>
      <vt:lpstr>GARANTÍAS CONTRACTUALES</vt:lpstr>
      <vt:lpstr>CLASES DE GARANTÍAS</vt:lpstr>
      <vt:lpstr>CONSTITUCIÓN Y OTORGAMIENTO</vt:lpstr>
      <vt:lpstr>PERFECCIONAMIENTO</vt:lpstr>
      <vt:lpstr>ETAPA CONTRACTUAL</vt:lpstr>
      <vt:lpstr>PROCESO DE AFECTACIÓN PRESUPUESTAL</vt:lpstr>
      <vt:lpstr>EJECUCIÓN (SUPERVISOR / INTERVENTOR)</vt:lpstr>
      <vt:lpstr>NO CONTENIDOS EN EL RÉGIMEN CIVIL Y COMERCIAL</vt:lpstr>
      <vt:lpstr>CLÁUSULAS EXCEPCIONALES</vt:lpstr>
      <vt:lpstr>LEY 80 DE 1993</vt:lpstr>
      <vt:lpstr>REGULACIÓN EN LA LEY 80 DE 1993. </vt:lpstr>
      <vt:lpstr>TERMINACIÓN UNILATERAL</vt:lpstr>
      <vt:lpstr>TERMINACIÓN UNILATERAL</vt:lpstr>
      <vt:lpstr>TERMINACIÓN UNILATERAL MOTIVADA EN NULIDADES DEL CONTRATO</vt:lpstr>
      <vt:lpstr>CADUCIDAD DEL CONTRATO</vt:lpstr>
      <vt:lpstr>PRESUPUESTOS PARA DECLARAR LA CADUCIDAD</vt:lpstr>
      <vt:lpstr>EFECTOS DE LA CADUCIDAD</vt:lpstr>
      <vt:lpstr>MULTAS</vt:lpstr>
      <vt:lpstr>MULTAS- Art 17 L-1150 /07</vt:lpstr>
      <vt:lpstr>CLÁUSULA PENAL PECUNIARIA- Art 17 L-1150 /07</vt:lpstr>
      <vt:lpstr>LIQUIDACIÓN UNILATERAL</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Aramirezp</dc:creator>
  <cp:lastModifiedBy>Usuario</cp:lastModifiedBy>
  <cp:revision>1161</cp:revision>
  <cp:lastPrinted>2017-04-25T23:06:26Z</cp:lastPrinted>
  <dcterms:created xsi:type="dcterms:W3CDTF">2017-03-31T14:04:32Z</dcterms:created>
  <dcterms:modified xsi:type="dcterms:W3CDTF">2018-08-14T13:51:25Z</dcterms:modified>
</cp:coreProperties>
</file>