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88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11" r:id="rId16"/>
    <p:sldId id="612" r:id="rId17"/>
    <p:sldId id="603" r:id="rId18"/>
    <p:sldId id="613" r:id="rId19"/>
    <p:sldId id="614" r:id="rId20"/>
    <p:sldId id="615" r:id="rId21"/>
    <p:sldId id="616" r:id="rId22"/>
    <p:sldId id="604" r:id="rId23"/>
    <p:sldId id="605" r:id="rId24"/>
    <p:sldId id="606" r:id="rId25"/>
    <p:sldId id="607" r:id="rId26"/>
    <p:sldId id="587" r:id="rId27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D77777"/>
    <a:srgbClr val="64511A"/>
    <a:srgbClr val="501818"/>
    <a:srgbClr val="EAEAEA"/>
    <a:srgbClr val="DADAD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AE62F-99D3-46D4-8C67-B342A44C2661}" type="doc">
      <dgm:prSet loTypeId="urn:microsoft.com/office/officeart/2005/8/layout/arrow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82325CA-3AE5-4B1E-A60B-47E31B704B9C}">
      <dgm:prSet phldrT="[Texto]" custT="1"/>
      <dgm:spPr/>
      <dgm:t>
        <a:bodyPr/>
        <a:lstStyle/>
        <a:p>
          <a:pPr algn="l"/>
          <a:r>
            <a:rPr lang="es-ES" sz="2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Como función preventiva y de Capacitación </a:t>
          </a:r>
          <a:r>
            <a:rPr lang="es-ES" sz="20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, a través de la capacitación, la sensibilización y la vigilancia del actuar de los servidores públicos de tal manera que se pueda advertir cualquier hecho que pueda ser violatorio de la Constitución o a la ley. </a:t>
          </a:r>
          <a:endParaRPr lang="es-CO" sz="2000" dirty="0"/>
        </a:p>
      </dgm:t>
    </dgm:pt>
    <dgm:pt modelId="{0B058B37-23A9-4FCA-A880-90F5E35CF4EC}" type="parTrans" cxnId="{EB227E2D-D33D-4BA7-9989-7726B754701D}">
      <dgm:prSet/>
      <dgm:spPr/>
      <dgm:t>
        <a:bodyPr/>
        <a:lstStyle/>
        <a:p>
          <a:endParaRPr lang="es-CO"/>
        </a:p>
      </dgm:t>
    </dgm:pt>
    <dgm:pt modelId="{7B8FC301-479D-42AC-91AF-B9E58ED7FD18}" type="sibTrans" cxnId="{EB227E2D-D33D-4BA7-9989-7726B754701D}">
      <dgm:prSet/>
      <dgm:spPr/>
      <dgm:t>
        <a:bodyPr/>
        <a:lstStyle/>
        <a:p>
          <a:endParaRPr lang="es-CO"/>
        </a:p>
      </dgm:t>
    </dgm:pt>
    <dgm:pt modelId="{9CA1B127-367F-4D7A-AD47-E5FFE1E7EEF4}">
      <dgm:prSet phldrT="[Texto]" custT="1"/>
      <dgm:spPr/>
      <dgm:t>
        <a:bodyPr/>
        <a:lstStyle/>
        <a:p>
          <a:pPr algn="l"/>
          <a:r>
            <a:rPr lang="es-ES" sz="2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Como función sancionatoria </a:t>
          </a:r>
          <a:r>
            <a:rPr lang="es-ES" sz="23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cuando se hace necesario iniciar, adelantar y fallar una investigación como consecuencia de la comisión de una falta disciplinaria</a:t>
          </a:r>
          <a:endParaRPr lang="es-CO" sz="2300" dirty="0"/>
        </a:p>
      </dgm:t>
    </dgm:pt>
    <dgm:pt modelId="{AF5D5239-29B8-473D-A0F6-6726C31CFB55}" type="parTrans" cxnId="{FADF05A9-7841-40BA-97F4-B4922A7902AA}">
      <dgm:prSet/>
      <dgm:spPr/>
      <dgm:t>
        <a:bodyPr/>
        <a:lstStyle/>
        <a:p>
          <a:endParaRPr lang="es-CO"/>
        </a:p>
      </dgm:t>
    </dgm:pt>
    <dgm:pt modelId="{3964ED4E-99A6-4280-BEFC-4F079F9BDEB6}" type="sibTrans" cxnId="{FADF05A9-7841-40BA-97F4-B4922A7902AA}">
      <dgm:prSet/>
      <dgm:spPr/>
      <dgm:t>
        <a:bodyPr/>
        <a:lstStyle/>
        <a:p>
          <a:endParaRPr lang="es-CO"/>
        </a:p>
      </dgm:t>
    </dgm:pt>
    <dgm:pt modelId="{86B67E66-EEF8-4106-885B-A9B70A43295C}" type="pres">
      <dgm:prSet presAssocID="{030AE62F-99D3-46D4-8C67-B342A44C26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F9DE2A-7E1E-490D-AF26-159E1A4DDEC2}" type="pres">
      <dgm:prSet presAssocID="{030AE62F-99D3-46D4-8C67-B342A44C2661}" presName="ribbon" presStyleLbl="node1" presStyleIdx="0" presStyleCnt="1" custScaleY="114390"/>
      <dgm:spPr>
        <a:ln>
          <a:solidFill>
            <a:srgbClr val="AD3333"/>
          </a:solidFill>
        </a:ln>
      </dgm:spPr>
    </dgm:pt>
    <dgm:pt modelId="{01CCA398-1FE9-4A77-A585-B504B5E4A56E}" type="pres">
      <dgm:prSet presAssocID="{030AE62F-99D3-46D4-8C67-B342A44C2661}" presName="leftArrowText" presStyleLbl="node1" presStyleIdx="0" presStyleCnt="1" custScaleX="110208" custScaleY="114097" custLinFactNeighborX="160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49991C-893D-4205-8CEA-B6A3E0757287}" type="pres">
      <dgm:prSet presAssocID="{030AE62F-99D3-46D4-8C67-B342A44C266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2B11302-57EC-4A70-B77B-3FCC5046435A}" type="presOf" srcId="{9CA1B127-367F-4D7A-AD47-E5FFE1E7EEF4}" destId="{8449991C-893D-4205-8CEA-B6A3E0757287}" srcOrd="0" destOrd="0" presId="urn:microsoft.com/office/officeart/2005/8/layout/arrow6"/>
    <dgm:cxn modelId="{FADF05A9-7841-40BA-97F4-B4922A7902AA}" srcId="{030AE62F-99D3-46D4-8C67-B342A44C2661}" destId="{9CA1B127-367F-4D7A-AD47-E5FFE1E7EEF4}" srcOrd="1" destOrd="0" parTransId="{AF5D5239-29B8-473D-A0F6-6726C31CFB55}" sibTransId="{3964ED4E-99A6-4280-BEFC-4F079F9BDEB6}"/>
    <dgm:cxn modelId="{EB227E2D-D33D-4BA7-9989-7726B754701D}" srcId="{030AE62F-99D3-46D4-8C67-B342A44C2661}" destId="{E82325CA-3AE5-4B1E-A60B-47E31B704B9C}" srcOrd="0" destOrd="0" parTransId="{0B058B37-23A9-4FCA-A880-90F5E35CF4EC}" sibTransId="{7B8FC301-479D-42AC-91AF-B9E58ED7FD18}"/>
    <dgm:cxn modelId="{1A85ADC5-AB9E-43FE-A669-95FD3926C40B}" type="presOf" srcId="{030AE62F-99D3-46D4-8C67-B342A44C2661}" destId="{86B67E66-EEF8-4106-885B-A9B70A43295C}" srcOrd="0" destOrd="0" presId="urn:microsoft.com/office/officeart/2005/8/layout/arrow6"/>
    <dgm:cxn modelId="{DAA00C5C-E8B8-40C4-90C1-EA15505C01C0}" type="presOf" srcId="{E82325CA-3AE5-4B1E-A60B-47E31B704B9C}" destId="{01CCA398-1FE9-4A77-A585-B504B5E4A56E}" srcOrd="0" destOrd="0" presId="urn:microsoft.com/office/officeart/2005/8/layout/arrow6"/>
    <dgm:cxn modelId="{7C765B64-B166-4160-913C-189AA69FFAC6}" type="presParOf" srcId="{86B67E66-EEF8-4106-885B-A9B70A43295C}" destId="{E3F9DE2A-7E1E-490D-AF26-159E1A4DDEC2}" srcOrd="0" destOrd="0" presId="urn:microsoft.com/office/officeart/2005/8/layout/arrow6"/>
    <dgm:cxn modelId="{4C8CB4D8-53A2-4C23-9B93-8F8EC7BC1CC1}" type="presParOf" srcId="{86B67E66-EEF8-4106-885B-A9B70A43295C}" destId="{01CCA398-1FE9-4A77-A585-B504B5E4A56E}" srcOrd="1" destOrd="0" presId="urn:microsoft.com/office/officeart/2005/8/layout/arrow6"/>
    <dgm:cxn modelId="{FA7FE3EC-6B55-4AA5-B474-C5D07A1E51E0}" type="presParOf" srcId="{86B67E66-EEF8-4106-885B-A9B70A43295C}" destId="{8449991C-893D-4205-8CEA-B6A3E075728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1372D-90DA-4E38-A4A5-A18A290C0D62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C2AAADE-E81A-4326-8955-3C0072D191FD}">
      <dgm:prSet phldrT="[Texto]" custT="1"/>
      <dgm:spPr/>
      <dgm:t>
        <a:bodyPr/>
        <a:lstStyle/>
        <a:p>
          <a:r>
            <a:rPr lang="es-CO" altLang="es-CO" sz="2000" b="1" dirty="0" smtClean="0">
              <a:latin typeface="Arial" panose="020B0604020202020204" pitchFamily="34" charset="0"/>
            </a:rPr>
            <a:t>Incumplimiento de</a:t>
          </a:r>
        </a:p>
        <a:p>
          <a:r>
            <a:rPr lang="es-CO" altLang="es-CO" sz="2000" b="1" dirty="0" smtClean="0">
              <a:latin typeface="Arial" panose="020B0604020202020204" pitchFamily="34" charset="0"/>
            </a:rPr>
            <a:t>deberes</a:t>
          </a:r>
          <a:endParaRPr lang="es-ES" sz="2000" dirty="0"/>
        </a:p>
      </dgm:t>
    </dgm:pt>
    <dgm:pt modelId="{11FBF2BB-0318-4DE8-B287-E222F2B3E20A}" type="parTrans" cxnId="{53A80C09-9705-412E-943C-6D654AAF119C}">
      <dgm:prSet/>
      <dgm:spPr/>
      <dgm:t>
        <a:bodyPr/>
        <a:lstStyle/>
        <a:p>
          <a:endParaRPr lang="es-ES"/>
        </a:p>
      </dgm:t>
    </dgm:pt>
    <dgm:pt modelId="{23394286-FFB7-421C-B5D4-A548F24477A6}" type="sibTrans" cxnId="{53A80C09-9705-412E-943C-6D654AAF119C}">
      <dgm:prSet/>
      <dgm:spPr/>
      <dgm:t>
        <a:bodyPr/>
        <a:lstStyle/>
        <a:p>
          <a:endParaRPr lang="es-ES"/>
        </a:p>
      </dgm:t>
    </dgm:pt>
    <dgm:pt modelId="{DBA43504-FDBE-45C8-AA42-FEA156650CE2}">
      <dgm:prSet phldrT="[Texto]"/>
      <dgm:spPr/>
      <dgm:t>
        <a:bodyPr/>
        <a:lstStyle/>
        <a:p>
          <a:r>
            <a:rPr lang="es-CO" altLang="es-CO" b="1" smtClean="0">
              <a:latin typeface="Arial" panose="020B0604020202020204" pitchFamily="34" charset="0"/>
            </a:rPr>
            <a:t>Prohibiciones</a:t>
          </a:r>
          <a:endParaRPr lang="es-ES" dirty="0"/>
        </a:p>
      </dgm:t>
    </dgm:pt>
    <dgm:pt modelId="{4D22139E-AE72-4F4B-9BF7-C99717CAA011}" type="parTrans" cxnId="{14CE7D9B-235E-42FE-AC83-43058CF16C02}">
      <dgm:prSet/>
      <dgm:spPr/>
      <dgm:t>
        <a:bodyPr/>
        <a:lstStyle/>
        <a:p>
          <a:endParaRPr lang="es-ES"/>
        </a:p>
      </dgm:t>
    </dgm:pt>
    <dgm:pt modelId="{FBF50BA4-78E2-4465-94CE-1E456F24A430}" type="sibTrans" cxnId="{14CE7D9B-235E-42FE-AC83-43058CF16C02}">
      <dgm:prSet custT="1"/>
      <dgm:spPr/>
      <dgm:t>
        <a:bodyPr/>
        <a:lstStyle/>
        <a:p>
          <a:r>
            <a:rPr lang="es-CO" altLang="es-CO" sz="1800" b="1" kern="0" dirty="0" smtClean="0">
              <a:solidFill>
                <a:schemeClr val="bg1"/>
              </a:solidFill>
              <a:latin typeface="Arial" panose="020B0604020202020204" pitchFamily="34" charset="0"/>
            </a:rPr>
            <a:t>Incompatibilidades</a:t>
          </a:r>
          <a:endParaRPr lang="es-ES" sz="1800" dirty="0"/>
        </a:p>
      </dgm:t>
    </dgm:pt>
    <dgm:pt modelId="{75590E8E-9A93-4443-8547-FE11F401C863}">
      <dgm:prSet phldrT="[Texto]"/>
      <dgm:spPr/>
      <dgm:t>
        <a:bodyPr/>
        <a:lstStyle/>
        <a:p>
          <a:r>
            <a:rPr lang="es-CO" altLang="es-CO" b="1" smtClean="0">
              <a:latin typeface="Arial" panose="020B0604020202020204" pitchFamily="34" charset="0"/>
            </a:rPr>
            <a:t>Impedimentos</a:t>
          </a:r>
          <a:endParaRPr lang="es-ES" dirty="0"/>
        </a:p>
      </dgm:t>
    </dgm:pt>
    <dgm:pt modelId="{EA60E1EB-0B5D-4B25-95D4-8FAEA877B96D}" type="parTrans" cxnId="{61A07CFD-889F-4673-A2C9-3A56D6EA4215}">
      <dgm:prSet/>
      <dgm:spPr/>
      <dgm:t>
        <a:bodyPr/>
        <a:lstStyle/>
        <a:p>
          <a:endParaRPr lang="es-ES"/>
        </a:p>
      </dgm:t>
    </dgm:pt>
    <dgm:pt modelId="{7567EC71-436C-4196-A70D-239BF3553C2F}" type="sibTrans" cxnId="{61A07CFD-889F-4673-A2C9-3A56D6EA4215}">
      <dgm:prSet/>
      <dgm:spPr/>
      <dgm:t>
        <a:bodyPr/>
        <a:lstStyle/>
        <a:p>
          <a:endParaRPr lang="es-ES"/>
        </a:p>
      </dgm:t>
    </dgm:pt>
    <dgm:pt modelId="{7D405B3D-F035-4199-9A31-82679E4D7BAE}" type="pres">
      <dgm:prSet presAssocID="{AE31372D-90DA-4E38-A4A5-A18A290C0D6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460CE3E-4AAF-43A6-8C9B-E6C6F2267D41}" type="pres">
      <dgm:prSet presAssocID="{3C2AAADE-E81A-4326-8955-3C0072D191FD}" presName="composite" presStyleCnt="0"/>
      <dgm:spPr/>
    </dgm:pt>
    <dgm:pt modelId="{0BBAABA7-EB6B-4617-AF87-635AF32DD97B}" type="pres">
      <dgm:prSet presAssocID="{3C2AAADE-E81A-4326-8955-3C0072D191FD}" presName="Parent1" presStyleLbl="node1" presStyleIdx="0" presStyleCnt="6" custScaleX="194624" custLinFactX="970" custLinFactNeighborX="100000" custLinFactNeighborY="-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5481-5513-402B-B7CE-9C4107953C2F}" type="pres">
      <dgm:prSet presAssocID="{3C2AAADE-E81A-4326-8955-3C0072D191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49B2DD-446F-4CEC-A784-25728F0512BD}" type="pres">
      <dgm:prSet presAssocID="{3C2AAADE-E81A-4326-8955-3C0072D191FD}" presName="BalanceSpacing" presStyleCnt="0"/>
      <dgm:spPr/>
    </dgm:pt>
    <dgm:pt modelId="{AA26D832-D1AE-475B-8B40-40972EE8FBA5}" type="pres">
      <dgm:prSet presAssocID="{3C2AAADE-E81A-4326-8955-3C0072D191FD}" presName="BalanceSpacing1" presStyleCnt="0"/>
      <dgm:spPr/>
    </dgm:pt>
    <dgm:pt modelId="{6F9632E6-BF80-4915-895D-6CFC3BC181D3}" type="pres">
      <dgm:prSet presAssocID="{23394286-FFB7-421C-B5D4-A548F24477A6}" presName="Accent1Text" presStyleLbl="node1" presStyleIdx="1" presStyleCnt="6" custScaleX="194182" custLinFactNeighborX="-2790" custLinFactNeighborY="-596"/>
      <dgm:spPr/>
      <dgm:t>
        <a:bodyPr/>
        <a:lstStyle/>
        <a:p>
          <a:endParaRPr lang="es-CO"/>
        </a:p>
      </dgm:t>
    </dgm:pt>
    <dgm:pt modelId="{1A0DC0CD-9E6C-4327-AAD8-361E918E3016}" type="pres">
      <dgm:prSet presAssocID="{23394286-FFB7-421C-B5D4-A548F24477A6}" presName="spaceBetweenRectangles" presStyleCnt="0"/>
      <dgm:spPr/>
    </dgm:pt>
    <dgm:pt modelId="{FFE61251-1545-4692-81B7-F70E9C7865CF}" type="pres">
      <dgm:prSet presAssocID="{DBA43504-FDBE-45C8-AA42-FEA156650CE2}" presName="composite" presStyleCnt="0"/>
      <dgm:spPr/>
    </dgm:pt>
    <dgm:pt modelId="{08D56EFC-342C-4209-9BC9-FA1376EF65C6}" type="pres">
      <dgm:prSet presAssocID="{DBA43504-FDBE-45C8-AA42-FEA156650CE2}" presName="Parent1" presStyleLbl="node1" presStyleIdx="2" presStyleCnt="6" custAng="0" custScaleX="194182" custLinFactNeighborX="44657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744817-AA72-4336-B606-6BA0B235F688}" type="pres">
      <dgm:prSet presAssocID="{DBA43504-FDBE-45C8-AA42-FEA156650CE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429650-C452-4BBC-8EFA-1434BBDF4048}" type="pres">
      <dgm:prSet presAssocID="{DBA43504-FDBE-45C8-AA42-FEA156650CE2}" presName="BalanceSpacing" presStyleCnt="0"/>
      <dgm:spPr/>
    </dgm:pt>
    <dgm:pt modelId="{2A73CC16-DD50-436D-B079-5EEC0B0621E4}" type="pres">
      <dgm:prSet presAssocID="{DBA43504-FDBE-45C8-AA42-FEA156650CE2}" presName="BalanceSpacing1" presStyleCnt="0"/>
      <dgm:spPr/>
    </dgm:pt>
    <dgm:pt modelId="{6024072D-094E-4FBE-A947-D4BEAAD7AF05}" type="pres">
      <dgm:prSet presAssocID="{FBF50BA4-78E2-4465-94CE-1E456F24A430}" presName="Accent1Text" presStyleLbl="node1" presStyleIdx="3" presStyleCnt="6" custScaleX="188184" custLinFactX="45020" custLinFactNeighborX="100000" custLinFactNeighborY="-760"/>
      <dgm:spPr/>
      <dgm:t>
        <a:bodyPr/>
        <a:lstStyle/>
        <a:p>
          <a:endParaRPr lang="es-CO"/>
        </a:p>
      </dgm:t>
    </dgm:pt>
    <dgm:pt modelId="{78DA725B-0C1B-4E21-8ECC-390B531A1D60}" type="pres">
      <dgm:prSet presAssocID="{FBF50BA4-78E2-4465-94CE-1E456F24A430}" presName="spaceBetweenRectangles" presStyleCnt="0"/>
      <dgm:spPr/>
    </dgm:pt>
    <dgm:pt modelId="{338BB57D-A294-4D7D-AFF7-4AA250C0F42D}" type="pres">
      <dgm:prSet presAssocID="{75590E8E-9A93-4443-8547-FE11F401C863}" presName="composite" presStyleCnt="0"/>
      <dgm:spPr/>
    </dgm:pt>
    <dgm:pt modelId="{E04447EC-9658-4E26-8370-ED07C8CF06AA}" type="pres">
      <dgm:prSet presAssocID="{75590E8E-9A93-4443-8547-FE11F401C863}" presName="Parent1" presStyleLbl="node1" presStyleIdx="4" presStyleCnt="6" custScaleX="194182" custLinFactX="970" custLinFactNeighborX="100000" custLinFactNeighborY="-7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A3641-AD88-4DE3-B122-06AAF2D3950F}" type="pres">
      <dgm:prSet presAssocID="{75590E8E-9A93-4443-8547-FE11F401C86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6D3CFA-790B-4A3B-A347-4C37CF322963}" type="pres">
      <dgm:prSet presAssocID="{75590E8E-9A93-4443-8547-FE11F401C863}" presName="BalanceSpacing" presStyleCnt="0"/>
      <dgm:spPr/>
    </dgm:pt>
    <dgm:pt modelId="{69AF5DC0-19A9-4379-8CEC-3BC38D899B7A}" type="pres">
      <dgm:prSet presAssocID="{75590E8E-9A93-4443-8547-FE11F401C863}" presName="BalanceSpacing1" presStyleCnt="0"/>
      <dgm:spPr/>
    </dgm:pt>
    <dgm:pt modelId="{7E988E97-B96D-47A8-98AB-EF5278216856}" type="pres">
      <dgm:prSet presAssocID="{7567EC71-436C-4196-A70D-239BF3553C2F}" presName="Accent1Text" presStyleLbl="node1" presStyleIdx="5" presStyleCnt="6" custScaleX="194182" custLinFactNeighborX="-3887" custLinFactNeighborY="725"/>
      <dgm:spPr/>
      <dgm:t>
        <a:bodyPr/>
        <a:lstStyle/>
        <a:p>
          <a:endParaRPr lang="es-CO"/>
        </a:p>
      </dgm:t>
    </dgm:pt>
  </dgm:ptLst>
  <dgm:cxnLst>
    <dgm:cxn modelId="{F3B386A3-40A2-4E83-9811-17E2BA78DF4A}" type="presOf" srcId="{3C2AAADE-E81A-4326-8955-3C0072D191FD}" destId="{0BBAABA7-EB6B-4617-AF87-635AF32DD97B}" srcOrd="0" destOrd="0" presId="urn:microsoft.com/office/officeart/2008/layout/AlternatingHexagons"/>
    <dgm:cxn modelId="{4D351568-6A40-4756-8EBE-BD6034EA5567}" type="presOf" srcId="{23394286-FFB7-421C-B5D4-A548F24477A6}" destId="{6F9632E6-BF80-4915-895D-6CFC3BC181D3}" srcOrd="0" destOrd="0" presId="urn:microsoft.com/office/officeart/2008/layout/AlternatingHexagons"/>
    <dgm:cxn modelId="{D7C025D4-9CB7-4A0D-9D9B-D2B72D1E36B6}" type="presOf" srcId="{7567EC71-436C-4196-A70D-239BF3553C2F}" destId="{7E988E97-B96D-47A8-98AB-EF5278216856}" srcOrd="0" destOrd="0" presId="urn:microsoft.com/office/officeart/2008/layout/AlternatingHexagons"/>
    <dgm:cxn modelId="{B2F81A3E-A8A5-4875-8DCB-C295FC63DD88}" type="presOf" srcId="{FBF50BA4-78E2-4465-94CE-1E456F24A430}" destId="{6024072D-094E-4FBE-A947-D4BEAAD7AF05}" srcOrd="0" destOrd="0" presId="urn:microsoft.com/office/officeart/2008/layout/AlternatingHexagons"/>
    <dgm:cxn modelId="{14CE7D9B-235E-42FE-AC83-43058CF16C02}" srcId="{AE31372D-90DA-4E38-A4A5-A18A290C0D62}" destId="{DBA43504-FDBE-45C8-AA42-FEA156650CE2}" srcOrd="1" destOrd="0" parTransId="{4D22139E-AE72-4F4B-9BF7-C99717CAA011}" sibTransId="{FBF50BA4-78E2-4465-94CE-1E456F24A430}"/>
    <dgm:cxn modelId="{05E735B6-B333-4BC8-B063-14FBD7AE98C9}" type="presOf" srcId="{75590E8E-9A93-4443-8547-FE11F401C863}" destId="{E04447EC-9658-4E26-8370-ED07C8CF06AA}" srcOrd="0" destOrd="0" presId="urn:microsoft.com/office/officeart/2008/layout/AlternatingHexagons"/>
    <dgm:cxn modelId="{88D53C1C-18E7-4195-B180-02DD57CEDD8E}" type="presOf" srcId="{DBA43504-FDBE-45C8-AA42-FEA156650CE2}" destId="{08D56EFC-342C-4209-9BC9-FA1376EF65C6}" srcOrd="0" destOrd="0" presId="urn:microsoft.com/office/officeart/2008/layout/AlternatingHexagons"/>
    <dgm:cxn modelId="{4E931294-DC0F-460A-B630-CCAB4E14C1BD}" type="presOf" srcId="{AE31372D-90DA-4E38-A4A5-A18A290C0D62}" destId="{7D405B3D-F035-4199-9A31-82679E4D7BAE}" srcOrd="0" destOrd="0" presId="urn:microsoft.com/office/officeart/2008/layout/AlternatingHexagons"/>
    <dgm:cxn modelId="{53A80C09-9705-412E-943C-6D654AAF119C}" srcId="{AE31372D-90DA-4E38-A4A5-A18A290C0D62}" destId="{3C2AAADE-E81A-4326-8955-3C0072D191FD}" srcOrd="0" destOrd="0" parTransId="{11FBF2BB-0318-4DE8-B287-E222F2B3E20A}" sibTransId="{23394286-FFB7-421C-B5D4-A548F24477A6}"/>
    <dgm:cxn modelId="{61A07CFD-889F-4673-A2C9-3A56D6EA4215}" srcId="{AE31372D-90DA-4E38-A4A5-A18A290C0D62}" destId="{75590E8E-9A93-4443-8547-FE11F401C863}" srcOrd="2" destOrd="0" parTransId="{EA60E1EB-0B5D-4B25-95D4-8FAEA877B96D}" sibTransId="{7567EC71-436C-4196-A70D-239BF3553C2F}"/>
    <dgm:cxn modelId="{2DAC6B38-EE04-4BA4-A524-0250AF0B6641}" type="presParOf" srcId="{7D405B3D-F035-4199-9A31-82679E4D7BAE}" destId="{F460CE3E-4AAF-43A6-8C9B-E6C6F2267D41}" srcOrd="0" destOrd="0" presId="urn:microsoft.com/office/officeart/2008/layout/AlternatingHexagons"/>
    <dgm:cxn modelId="{AF46A44F-B3EC-4A64-9BC0-D4AB5972AE73}" type="presParOf" srcId="{F460CE3E-4AAF-43A6-8C9B-E6C6F2267D41}" destId="{0BBAABA7-EB6B-4617-AF87-635AF32DD97B}" srcOrd="0" destOrd="0" presId="urn:microsoft.com/office/officeart/2008/layout/AlternatingHexagons"/>
    <dgm:cxn modelId="{172B0029-0EE3-43EE-BD68-5137A09060E7}" type="presParOf" srcId="{F460CE3E-4AAF-43A6-8C9B-E6C6F2267D41}" destId="{F0935481-5513-402B-B7CE-9C4107953C2F}" srcOrd="1" destOrd="0" presId="urn:microsoft.com/office/officeart/2008/layout/AlternatingHexagons"/>
    <dgm:cxn modelId="{F03BFEC9-5618-4C11-B2E7-FDF3EE14C289}" type="presParOf" srcId="{F460CE3E-4AAF-43A6-8C9B-E6C6F2267D41}" destId="{3149B2DD-446F-4CEC-A784-25728F0512BD}" srcOrd="2" destOrd="0" presId="urn:microsoft.com/office/officeart/2008/layout/AlternatingHexagons"/>
    <dgm:cxn modelId="{02572A76-AE54-4DA3-968C-63899B9A1971}" type="presParOf" srcId="{F460CE3E-4AAF-43A6-8C9B-E6C6F2267D41}" destId="{AA26D832-D1AE-475B-8B40-40972EE8FBA5}" srcOrd="3" destOrd="0" presId="urn:microsoft.com/office/officeart/2008/layout/AlternatingHexagons"/>
    <dgm:cxn modelId="{4857C554-F15C-438C-8E53-FB6088CA8DCB}" type="presParOf" srcId="{F460CE3E-4AAF-43A6-8C9B-E6C6F2267D41}" destId="{6F9632E6-BF80-4915-895D-6CFC3BC181D3}" srcOrd="4" destOrd="0" presId="urn:microsoft.com/office/officeart/2008/layout/AlternatingHexagons"/>
    <dgm:cxn modelId="{45EEFC1A-E776-4F13-A3E5-4850A6AEC820}" type="presParOf" srcId="{7D405B3D-F035-4199-9A31-82679E4D7BAE}" destId="{1A0DC0CD-9E6C-4327-AAD8-361E918E3016}" srcOrd="1" destOrd="0" presId="urn:microsoft.com/office/officeart/2008/layout/AlternatingHexagons"/>
    <dgm:cxn modelId="{AAFB09CA-7D17-4DB5-9374-11DD5EE216EE}" type="presParOf" srcId="{7D405B3D-F035-4199-9A31-82679E4D7BAE}" destId="{FFE61251-1545-4692-81B7-F70E9C7865CF}" srcOrd="2" destOrd="0" presId="urn:microsoft.com/office/officeart/2008/layout/AlternatingHexagons"/>
    <dgm:cxn modelId="{D62C3867-378E-4583-BBA4-6D94D674CD26}" type="presParOf" srcId="{FFE61251-1545-4692-81B7-F70E9C7865CF}" destId="{08D56EFC-342C-4209-9BC9-FA1376EF65C6}" srcOrd="0" destOrd="0" presId="urn:microsoft.com/office/officeart/2008/layout/AlternatingHexagons"/>
    <dgm:cxn modelId="{E97CC2A5-5E35-4D52-9977-6EA00C58B1BC}" type="presParOf" srcId="{FFE61251-1545-4692-81B7-F70E9C7865CF}" destId="{63744817-AA72-4336-B606-6BA0B235F688}" srcOrd="1" destOrd="0" presId="urn:microsoft.com/office/officeart/2008/layout/AlternatingHexagons"/>
    <dgm:cxn modelId="{78D8A361-176A-4140-83D3-A1C890C2095C}" type="presParOf" srcId="{FFE61251-1545-4692-81B7-F70E9C7865CF}" destId="{61429650-C452-4BBC-8EFA-1434BBDF4048}" srcOrd="2" destOrd="0" presId="urn:microsoft.com/office/officeart/2008/layout/AlternatingHexagons"/>
    <dgm:cxn modelId="{EADDB7FC-3F38-4848-8452-F6486A434D52}" type="presParOf" srcId="{FFE61251-1545-4692-81B7-F70E9C7865CF}" destId="{2A73CC16-DD50-436D-B079-5EEC0B0621E4}" srcOrd="3" destOrd="0" presId="urn:microsoft.com/office/officeart/2008/layout/AlternatingHexagons"/>
    <dgm:cxn modelId="{9E00D1E5-ED53-49B6-BC95-CF20AB7E0779}" type="presParOf" srcId="{FFE61251-1545-4692-81B7-F70E9C7865CF}" destId="{6024072D-094E-4FBE-A947-D4BEAAD7AF05}" srcOrd="4" destOrd="0" presId="urn:microsoft.com/office/officeart/2008/layout/AlternatingHexagons"/>
    <dgm:cxn modelId="{BECB46A0-3971-46D6-A234-F82DE29BD288}" type="presParOf" srcId="{7D405B3D-F035-4199-9A31-82679E4D7BAE}" destId="{78DA725B-0C1B-4E21-8ECC-390B531A1D60}" srcOrd="3" destOrd="0" presId="urn:microsoft.com/office/officeart/2008/layout/AlternatingHexagons"/>
    <dgm:cxn modelId="{21C4F462-3E82-437E-9248-F8AC00F283B5}" type="presParOf" srcId="{7D405B3D-F035-4199-9A31-82679E4D7BAE}" destId="{338BB57D-A294-4D7D-AFF7-4AA250C0F42D}" srcOrd="4" destOrd="0" presId="urn:microsoft.com/office/officeart/2008/layout/AlternatingHexagons"/>
    <dgm:cxn modelId="{6DBD388C-5AE8-4127-9B57-99AB73795533}" type="presParOf" srcId="{338BB57D-A294-4D7D-AFF7-4AA250C0F42D}" destId="{E04447EC-9658-4E26-8370-ED07C8CF06AA}" srcOrd="0" destOrd="0" presId="urn:microsoft.com/office/officeart/2008/layout/AlternatingHexagons"/>
    <dgm:cxn modelId="{D1A448E7-C8EB-4967-8988-239AB8531FDE}" type="presParOf" srcId="{338BB57D-A294-4D7D-AFF7-4AA250C0F42D}" destId="{BC2A3641-AD88-4DE3-B122-06AAF2D3950F}" srcOrd="1" destOrd="0" presId="urn:microsoft.com/office/officeart/2008/layout/AlternatingHexagons"/>
    <dgm:cxn modelId="{63BC8A3A-B9C8-4047-8743-D39B9F85F789}" type="presParOf" srcId="{338BB57D-A294-4D7D-AFF7-4AA250C0F42D}" destId="{7A6D3CFA-790B-4A3B-A347-4C37CF322963}" srcOrd="2" destOrd="0" presId="urn:microsoft.com/office/officeart/2008/layout/AlternatingHexagons"/>
    <dgm:cxn modelId="{DC1950F8-7A44-4922-A110-27E0C6CCFE85}" type="presParOf" srcId="{338BB57D-A294-4D7D-AFF7-4AA250C0F42D}" destId="{69AF5DC0-19A9-4379-8CEC-3BC38D899B7A}" srcOrd="3" destOrd="0" presId="urn:microsoft.com/office/officeart/2008/layout/AlternatingHexagons"/>
    <dgm:cxn modelId="{B2F9971B-1E2C-44D8-B36A-762407D6B6A7}" type="presParOf" srcId="{338BB57D-A294-4D7D-AFF7-4AA250C0F42D}" destId="{7E988E97-B96D-47A8-98AB-EF527821685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691FE-05EA-4995-9073-19D8CAA0D55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135D571D-1A20-4E79-A463-9428D36FE8A8}">
      <dgm:prSet phldrT="[Texto]" custT="1"/>
      <dgm:spPr/>
      <dgm:t>
        <a:bodyPr/>
        <a:lstStyle/>
        <a:p>
          <a:pPr algn="ctr"/>
          <a:r>
            <a:rPr lang="es-CO" sz="1600" b="1" smtClean="0">
              <a:latin typeface="Arial" pitchFamily="34" charset="0"/>
              <a:cs typeface="Arial" pitchFamily="34" charset="0"/>
            </a:rPr>
            <a:t>DERECHO DE  PETICION</a:t>
          </a:r>
        </a:p>
        <a:p>
          <a:pPr algn="ctr"/>
          <a:r>
            <a:rPr lang="es-CO" sz="1600" b="1" smtClean="0">
              <a:latin typeface="Arial" pitchFamily="34" charset="0"/>
              <a:cs typeface="Arial" pitchFamily="34" charset="0"/>
            </a:rPr>
            <a:t> </a:t>
          </a:r>
          <a:r>
            <a:rPr lang="es-CO" sz="1600" smtClean="0">
              <a:latin typeface="Arial" pitchFamily="34" charset="0"/>
              <a:cs typeface="Arial" pitchFamily="34" charset="0"/>
            </a:rPr>
            <a:t>( Presentación y radicación de peticiones</a:t>
          </a:r>
          <a:r>
            <a:rPr lang="es-CO" sz="700" smtClean="0"/>
            <a:t>) </a:t>
          </a:r>
          <a:endParaRPr lang="es-CO" sz="700" dirty="0"/>
        </a:p>
      </dgm:t>
    </dgm:pt>
    <dgm:pt modelId="{4F68D5A5-0E91-49B1-B5F6-53B978DF61BD}" type="parTrans" cxnId="{61096C3B-6EF6-4888-97D6-71795ABFBEA9}">
      <dgm:prSet/>
      <dgm:spPr/>
      <dgm:t>
        <a:bodyPr/>
        <a:lstStyle/>
        <a:p>
          <a:endParaRPr lang="es-CO"/>
        </a:p>
      </dgm:t>
    </dgm:pt>
    <dgm:pt modelId="{7AB686E6-8C6C-4AAE-A14C-D630541ADEA8}" type="sibTrans" cxnId="{61096C3B-6EF6-4888-97D6-71795ABFBEA9}">
      <dgm:prSet/>
      <dgm:spPr/>
      <dgm:t>
        <a:bodyPr/>
        <a:lstStyle/>
        <a:p>
          <a:endParaRPr lang="es-CO"/>
        </a:p>
      </dgm:t>
    </dgm:pt>
    <dgm:pt modelId="{F5FF9D74-3584-4A11-A242-B1551D4EBE2A}">
      <dgm:prSet phldrT="[Texto]" custT="1"/>
      <dgm:spPr/>
      <dgm:t>
        <a:bodyPr/>
        <a:lstStyle/>
        <a:p>
          <a:r>
            <a:rPr lang="es-CO" sz="1600" b="1" smtClean="0">
              <a:latin typeface="Arial" pitchFamily="34" charset="0"/>
              <a:cs typeface="Arial" pitchFamily="34" charset="0"/>
            </a:rPr>
            <a:t>Verbal </a:t>
          </a:r>
          <a:endParaRPr lang="es-CO" sz="1600" b="1" dirty="0">
            <a:latin typeface="Arial" pitchFamily="34" charset="0"/>
            <a:cs typeface="Arial" pitchFamily="34" charset="0"/>
          </a:endParaRPr>
        </a:p>
      </dgm:t>
    </dgm:pt>
    <dgm:pt modelId="{FD48B4F9-44BB-4868-8A6B-316520F17BCD}" type="parTrans" cxnId="{F453D06D-8F74-4454-B0F0-CF7CA100340E}">
      <dgm:prSet/>
      <dgm:spPr/>
      <dgm:t>
        <a:bodyPr/>
        <a:lstStyle/>
        <a:p>
          <a:endParaRPr lang="es-CO"/>
        </a:p>
      </dgm:t>
    </dgm:pt>
    <dgm:pt modelId="{752FA651-EBEF-4EC4-8C11-0E444F641A57}" type="sibTrans" cxnId="{F453D06D-8F74-4454-B0F0-CF7CA100340E}">
      <dgm:prSet/>
      <dgm:spPr/>
      <dgm:t>
        <a:bodyPr/>
        <a:lstStyle/>
        <a:p>
          <a:endParaRPr lang="es-CO"/>
        </a:p>
      </dgm:t>
    </dgm:pt>
    <dgm:pt modelId="{4812BA85-A128-45BE-B17D-87D267AC0237}">
      <dgm:prSet phldrT="[Texto]" custT="1"/>
      <dgm:spPr/>
      <dgm:t>
        <a:bodyPr/>
        <a:lstStyle/>
        <a:p>
          <a:r>
            <a:rPr lang="es-CO" sz="1600" b="1" smtClean="0">
              <a:latin typeface="Arial" pitchFamily="34" charset="0"/>
              <a:cs typeface="Arial" pitchFamily="34" charset="0"/>
            </a:rPr>
            <a:t>Escrito </a:t>
          </a:r>
          <a:endParaRPr lang="es-CO" sz="1600" b="1" dirty="0">
            <a:latin typeface="Arial" pitchFamily="34" charset="0"/>
            <a:cs typeface="Arial" pitchFamily="34" charset="0"/>
          </a:endParaRPr>
        </a:p>
      </dgm:t>
    </dgm:pt>
    <dgm:pt modelId="{AB026B22-AC8B-443F-953F-C9A9570DFE83}" type="sibTrans" cxnId="{D1A2E223-0C3F-4547-BA89-C018E91F9624}">
      <dgm:prSet/>
      <dgm:spPr/>
      <dgm:t>
        <a:bodyPr/>
        <a:lstStyle/>
        <a:p>
          <a:endParaRPr lang="es-CO"/>
        </a:p>
      </dgm:t>
    </dgm:pt>
    <dgm:pt modelId="{24961819-D791-4007-9793-3BFE683D47D9}" type="parTrans" cxnId="{D1A2E223-0C3F-4547-BA89-C018E91F9624}">
      <dgm:prSet/>
      <dgm:spPr/>
      <dgm:t>
        <a:bodyPr/>
        <a:lstStyle/>
        <a:p>
          <a:endParaRPr lang="es-CO"/>
        </a:p>
      </dgm:t>
    </dgm:pt>
    <dgm:pt modelId="{02E10729-3C97-41E0-91CA-909620848DC2}">
      <dgm:prSet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Contenido </a:t>
          </a:r>
          <a:endParaRPr lang="es-CO" sz="1600" b="1" dirty="0">
            <a:latin typeface="Arial" pitchFamily="34" charset="0"/>
            <a:cs typeface="Arial" pitchFamily="34" charset="0"/>
          </a:endParaRPr>
        </a:p>
      </dgm:t>
    </dgm:pt>
    <dgm:pt modelId="{3B4E0C4B-C7C4-4E6E-9114-73E5700BA213}" type="parTrans" cxnId="{C31F5131-79E9-4C24-AEB6-E92D3C2E30D7}">
      <dgm:prSet/>
      <dgm:spPr/>
      <dgm:t>
        <a:bodyPr/>
        <a:lstStyle/>
        <a:p>
          <a:endParaRPr lang="es-CO"/>
        </a:p>
      </dgm:t>
    </dgm:pt>
    <dgm:pt modelId="{78B9FB90-A8BE-4526-8F00-AEAE6F35E040}" type="sibTrans" cxnId="{C31F5131-79E9-4C24-AEB6-E92D3C2E30D7}">
      <dgm:prSet/>
      <dgm:spPr/>
      <dgm:t>
        <a:bodyPr/>
        <a:lstStyle/>
        <a:p>
          <a:endParaRPr lang="es-CO"/>
        </a:p>
      </dgm:t>
    </dgm:pt>
    <dgm:pt modelId="{4542330D-5687-42BD-A18A-CA747F388C4A}">
      <dgm:prSet custT="1"/>
      <dgm:spPr/>
      <dgm:t>
        <a:bodyPr/>
        <a:lstStyle/>
        <a:p>
          <a:pPr algn="just"/>
          <a:r>
            <a:rPr lang="es-CO" sz="700" b="0" dirty="0" smtClean="0"/>
            <a:t>- </a:t>
          </a:r>
          <a:r>
            <a:rPr lang="es-CO" sz="1600" b="0" dirty="0" smtClean="0">
              <a:latin typeface="Arial" pitchFamily="34" charset="0"/>
              <a:cs typeface="Arial" pitchFamily="34" charset="0"/>
            </a:rPr>
            <a:t>Designación de Autoridad.</a:t>
          </a:r>
        </a:p>
        <a:p>
          <a:pPr algn="just"/>
          <a:r>
            <a:rPr lang="es-CO" sz="1600" b="0" dirty="0" smtClean="0">
              <a:latin typeface="Arial" pitchFamily="34" charset="0"/>
              <a:cs typeface="Arial" pitchFamily="34" charset="0"/>
            </a:rPr>
            <a:t>-Nombres y apellidos del solicitantes.</a:t>
          </a:r>
        </a:p>
        <a:p>
          <a:pPr algn="just"/>
          <a:r>
            <a:rPr lang="es-CO" sz="1600" b="0" dirty="0" smtClean="0">
              <a:latin typeface="Arial" pitchFamily="34" charset="0"/>
              <a:cs typeface="Arial" pitchFamily="34" charset="0"/>
            </a:rPr>
            <a:t>-Dirección física o electrónica y Fax .</a:t>
          </a:r>
        </a:p>
        <a:p>
          <a:pPr algn="just"/>
          <a:r>
            <a:rPr lang="es-CO" sz="1600" b="0" dirty="0" smtClean="0">
              <a:latin typeface="Arial" pitchFamily="34" charset="0"/>
              <a:cs typeface="Arial" pitchFamily="34" charset="0"/>
            </a:rPr>
            <a:t>-Objeto de la Petición.</a:t>
          </a:r>
        </a:p>
        <a:p>
          <a:pPr algn="just"/>
          <a:r>
            <a:rPr lang="es-CO" sz="1600" b="0" dirty="0" smtClean="0">
              <a:latin typeface="Arial" pitchFamily="34" charset="0"/>
              <a:cs typeface="Arial" pitchFamily="34" charset="0"/>
            </a:rPr>
            <a:t>- Razones  de la petición.</a:t>
          </a:r>
        </a:p>
        <a:p>
          <a:pPr algn="just"/>
          <a:r>
            <a:rPr lang="es-CO" sz="1600" b="0" dirty="0" smtClean="0">
              <a:latin typeface="Arial" pitchFamily="34" charset="0"/>
              <a:cs typeface="Arial" pitchFamily="34" charset="0"/>
            </a:rPr>
            <a:t>-Relación de documentos para  tramite. </a:t>
          </a:r>
        </a:p>
        <a:p>
          <a:pPr algn="just"/>
          <a:r>
            <a:rPr lang="es-CO" sz="1600" dirty="0" smtClean="0">
              <a:latin typeface="Arial" pitchFamily="34" charset="0"/>
              <a:cs typeface="Arial" pitchFamily="34" charset="0"/>
            </a:rPr>
            <a:t>- Firma peticionario. 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59988E59-6460-495F-8B53-8EAAFFE1F739}" type="parTrans" cxnId="{F9A52910-7AE1-4377-8561-0F519B7DAEE9}">
      <dgm:prSet/>
      <dgm:spPr/>
      <dgm:t>
        <a:bodyPr/>
        <a:lstStyle/>
        <a:p>
          <a:endParaRPr lang="es-CO"/>
        </a:p>
      </dgm:t>
    </dgm:pt>
    <dgm:pt modelId="{0197B468-E87B-4BB8-903B-F8FABC4BD487}" type="sibTrans" cxnId="{F9A52910-7AE1-4377-8561-0F519B7DAEE9}">
      <dgm:prSet/>
      <dgm:spPr/>
      <dgm:t>
        <a:bodyPr/>
        <a:lstStyle/>
        <a:p>
          <a:endParaRPr lang="es-CO"/>
        </a:p>
      </dgm:t>
    </dgm:pt>
    <dgm:pt modelId="{A3BD5CDB-0C9D-4BFA-9CBE-15C6269DDC64}">
      <dgm:prSet custT="1"/>
      <dgm:spPr/>
      <dgm:t>
        <a:bodyPr/>
        <a:lstStyle/>
        <a:p>
          <a:r>
            <a:rPr lang="es-CO" sz="1600" b="1" dirty="0" smtClean="0">
              <a:latin typeface="Arial" pitchFamily="34" charset="0"/>
              <a:cs typeface="Arial" pitchFamily="34" charset="0"/>
            </a:rPr>
            <a:t>Piden constancia </a:t>
          </a:r>
          <a:endParaRPr lang="es-CO" sz="1600" b="1" dirty="0">
            <a:latin typeface="Arial" pitchFamily="34" charset="0"/>
            <a:cs typeface="Arial" pitchFamily="34" charset="0"/>
          </a:endParaRPr>
        </a:p>
      </dgm:t>
    </dgm:pt>
    <dgm:pt modelId="{A3A8374D-CC57-4859-B1B2-5A99F98AFCFF}" type="parTrans" cxnId="{1BD15CBF-C1C7-4C55-9C24-C9101F188A79}">
      <dgm:prSet/>
      <dgm:spPr/>
      <dgm:t>
        <a:bodyPr/>
        <a:lstStyle/>
        <a:p>
          <a:endParaRPr lang="es-CO"/>
        </a:p>
      </dgm:t>
    </dgm:pt>
    <dgm:pt modelId="{77C409C2-D78D-4EF4-966D-DE97204566A1}" type="sibTrans" cxnId="{1BD15CBF-C1C7-4C55-9C24-C9101F188A79}">
      <dgm:prSet/>
      <dgm:spPr/>
      <dgm:t>
        <a:bodyPr/>
        <a:lstStyle/>
        <a:p>
          <a:endParaRPr lang="es-CO"/>
        </a:p>
      </dgm:t>
    </dgm:pt>
    <dgm:pt modelId="{796AA476-1F34-4915-9533-3D440F2DCF8C}">
      <dgm:prSet custT="1"/>
      <dgm:spPr/>
      <dgm:t>
        <a:bodyPr/>
        <a:lstStyle/>
        <a:p>
          <a:r>
            <a:rPr lang="es-CO" sz="1600" smtClean="0">
              <a:latin typeface="Arial" pitchFamily="34" charset="0"/>
              <a:cs typeface="Arial" pitchFamily="34" charset="0"/>
            </a:rPr>
            <a:t>Expide sucinta 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F2993492-6BF8-4CB8-8666-BA02B38CF5FA}" type="parTrans" cxnId="{5C9DCABD-FA00-4FBD-86FB-89D25CCF8DE4}">
      <dgm:prSet/>
      <dgm:spPr/>
      <dgm:t>
        <a:bodyPr/>
        <a:lstStyle/>
        <a:p>
          <a:endParaRPr lang="es-CO"/>
        </a:p>
      </dgm:t>
    </dgm:pt>
    <dgm:pt modelId="{A4E803F3-6F5D-4B75-8E13-3786CCDDBD56}" type="sibTrans" cxnId="{5C9DCABD-FA00-4FBD-86FB-89D25CCF8DE4}">
      <dgm:prSet/>
      <dgm:spPr/>
      <dgm:t>
        <a:bodyPr/>
        <a:lstStyle/>
        <a:p>
          <a:endParaRPr lang="es-CO"/>
        </a:p>
      </dgm:t>
    </dgm:pt>
    <dgm:pt modelId="{F66048A5-E90C-48E1-A13A-BB716B7FC201}" type="pres">
      <dgm:prSet presAssocID="{099691FE-05EA-4995-9073-19D8CAA0D55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5E3DDCC-7F7F-4B71-BD52-17F5EE6E22F6}" type="pres">
      <dgm:prSet presAssocID="{135D571D-1A20-4E79-A463-9428D36FE8A8}" presName="root1" presStyleCnt="0"/>
      <dgm:spPr/>
      <dgm:t>
        <a:bodyPr/>
        <a:lstStyle/>
        <a:p>
          <a:endParaRPr lang="es-ES"/>
        </a:p>
      </dgm:t>
    </dgm:pt>
    <dgm:pt modelId="{0B4FCE47-F890-47AA-8819-5C24DB41E330}" type="pres">
      <dgm:prSet presAssocID="{135D571D-1A20-4E79-A463-9428D36FE8A8}" presName="LevelOneTextNode" presStyleLbl="node0" presStyleIdx="0" presStyleCnt="1" custScaleX="133588" custScaleY="8037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04B2E3F-413A-420E-BFAC-786C9F005038}" type="pres">
      <dgm:prSet presAssocID="{135D571D-1A20-4E79-A463-9428D36FE8A8}" presName="level2hierChild" presStyleCnt="0"/>
      <dgm:spPr/>
      <dgm:t>
        <a:bodyPr/>
        <a:lstStyle/>
        <a:p>
          <a:endParaRPr lang="es-ES"/>
        </a:p>
      </dgm:t>
    </dgm:pt>
    <dgm:pt modelId="{0D6AB276-8FFB-40D8-90E4-9B65DDA27951}" type="pres">
      <dgm:prSet presAssocID="{FD48B4F9-44BB-4868-8A6B-316520F17BCD}" presName="conn2-1" presStyleLbl="parChTrans1D2" presStyleIdx="0" presStyleCnt="2"/>
      <dgm:spPr/>
      <dgm:t>
        <a:bodyPr/>
        <a:lstStyle/>
        <a:p>
          <a:endParaRPr lang="es-CO"/>
        </a:p>
      </dgm:t>
    </dgm:pt>
    <dgm:pt modelId="{E1148920-CF76-43FA-83F4-6CF61EE73E30}" type="pres">
      <dgm:prSet presAssocID="{FD48B4F9-44BB-4868-8A6B-316520F17BCD}" presName="connTx" presStyleLbl="parChTrans1D2" presStyleIdx="0" presStyleCnt="2"/>
      <dgm:spPr/>
      <dgm:t>
        <a:bodyPr/>
        <a:lstStyle/>
        <a:p>
          <a:endParaRPr lang="es-CO"/>
        </a:p>
      </dgm:t>
    </dgm:pt>
    <dgm:pt modelId="{857F0326-32DC-4B78-8E57-0798EDE20FCF}" type="pres">
      <dgm:prSet presAssocID="{F5FF9D74-3584-4A11-A242-B1551D4EBE2A}" presName="root2" presStyleCnt="0"/>
      <dgm:spPr/>
      <dgm:t>
        <a:bodyPr/>
        <a:lstStyle/>
        <a:p>
          <a:endParaRPr lang="es-ES"/>
        </a:p>
      </dgm:t>
    </dgm:pt>
    <dgm:pt modelId="{3687A3A7-BB4A-4CDF-A152-BCFF266E99E0}" type="pres">
      <dgm:prSet presAssocID="{F5FF9D74-3584-4A11-A242-B1551D4EBE2A}" presName="LevelTwoTextNode" presStyleLbl="node2" presStyleIdx="0" presStyleCnt="2" custScaleX="71142" custScaleY="1206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50F12CD-1EAD-4A2D-8076-0E8945A319D6}" type="pres">
      <dgm:prSet presAssocID="{F5FF9D74-3584-4A11-A242-B1551D4EBE2A}" presName="level3hierChild" presStyleCnt="0"/>
      <dgm:spPr/>
      <dgm:t>
        <a:bodyPr/>
        <a:lstStyle/>
        <a:p>
          <a:endParaRPr lang="es-ES"/>
        </a:p>
      </dgm:t>
    </dgm:pt>
    <dgm:pt modelId="{36468D13-F60B-4081-AB3C-F2491D330B5E}" type="pres">
      <dgm:prSet presAssocID="{A3A8374D-CC57-4859-B1B2-5A99F98AFCFF}" presName="conn2-1" presStyleLbl="parChTrans1D3" presStyleIdx="0" presStyleCnt="2"/>
      <dgm:spPr/>
      <dgm:t>
        <a:bodyPr/>
        <a:lstStyle/>
        <a:p>
          <a:endParaRPr lang="es-CO"/>
        </a:p>
      </dgm:t>
    </dgm:pt>
    <dgm:pt modelId="{B213F5EB-B2D9-439D-9F5D-1B8DAF3BB3DA}" type="pres">
      <dgm:prSet presAssocID="{A3A8374D-CC57-4859-B1B2-5A99F98AFCFF}" presName="connTx" presStyleLbl="parChTrans1D3" presStyleIdx="0" presStyleCnt="2"/>
      <dgm:spPr/>
      <dgm:t>
        <a:bodyPr/>
        <a:lstStyle/>
        <a:p>
          <a:endParaRPr lang="es-CO"/>
        </a:p>
      </dgm:t>
    </dgm:pt>
    <dgm:pt modelId="{6754BC93-3F9B-4B72-B53C-71BF70A4E23E}" type="pres">
      <dgm:prSet presAssocID="{A3BD5CDB-0C9D-4BFA-9CBE-15C6269DDC64}" presName="root2" presStyleCnt="0"/>
      <dgm:spPr/>
      <dgm:t>
        <a:bodyPr/>
        <a:lstStyle/>
        <a:p>
          <a:endParaRPr lang="es-ES"/>
        </a:p>
      </dgm:t>
    </dgm:pt>
    <dgm:pt modelId="{B139D601-DFF4-439B-A704-F60F5C152673}" type="pres">
      <dgm:prSet presAssocID="{A3BD5CDB-0C9D-4BFA-9CBE-15C6269DDC64}" presName="LevelTwoTextNode" presStyleLbl="node3" presStyleIdx="0" presStyleCnt="2" custScaleX="69505" custScaleY="1206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E69378A-97B6-4364-84DF-5C5E910911B8}" type="pres">
      <dgm:prSet presAssocID="{A3BD5CDB-0C9D-4BFA-9CBE-15C6269DDC64}" presName="level3hierChild" presStyleCnt="0"/>
      <dgm:spPr/>
      <dgm:t>
        <a:bodyPr/>
        <a:lstStyle/>
        <a:p>
          <a:endParaRPr lang="es-ES"/>
        </a:p>
      </dgm:t>
    </dgm:pt>
    <dgm:pt modelId="{97D1F44D-1307-4482-BAA3-301AF5FBA6A8}" type="pres">
      <dgm:prSet presAssocID="{F2993492-6BF8-4CB8-8666-BA02B38CF5FA}" presName="conn2-1" presStyleLbl="parChTrans1D4" presStyleIdx="0" presStyleCnt="2"/>
      <dgm:spPr/>
      <dgm:t>
        <a:bodyPr/>
        <a:lstStyle/>
        <a:p>
          <a:endParaRPr lang="es-CO"/>
        </a:p>
      </dgm:t>
    </dgm:pt>
    <dgm:pt modelId="{AE4B8227-81CA-48B9-B687-49B2375BB188}" type="pres">
      <dgm:prSet presAssocID="{F2993492-6BF8-4CB8-8666-BA02B38CF5FA}" presName="connTx" presStyleLbl="parChTrans1D4" presStyleIdx="0" presStyleCnt="2"/>
      <dgm:spPr/>
      <dgm:t>
        <a:bodyPr/>
        <a:lstStyle/>
        <a:p>
          <a:endParaRPr lang="es-CO"/>
        </a:p>
      </dgm:t>
    </dgm:pt>
    <dgm:pt modelId="{55709E02-103D-48B5-BDBF-6103158679FC}" type="pres">
      <dgm:prSet presAssocID="{796AA476-1F34-4915-9533-3D440F2DCF8C}" presName="root2" presStyleCnt="0"/>
      <dgm:spPr/>
      <dgm:t>
        <a:bodyPr/>
        <a:lstStyle/>
        <a:p>
          <a:endParaRPr lang="es-ES"/>
        </a:p>
      </dgm:t>
    </dgm:pt>
    <dgm:pt modelId="{31955DC3-2E5C-4631-A62C-1A8508173502}" type="pres">
      <dgm:prSet presAssocID="{796AA476-1F34-4915-9533-3D440F2DCF8C}" presName="LevelTwoTextNode" presStyleLbl="node4" presStyleIdx="0" presStyleCnt="2" custScaleX="110907" custScaleY="1206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A43A1E2-DAAF-4503-8489-6E3F7AAF60F6}" type="pres">
      <dgm:prSet presAssocID="{796AA476-1F34-4915-9533-3D440F2DCF8C}" presName="level3hierChild" presStyleCnt="0"/>
      <dgm:spPr/>
      <dgm:t>
        <a:bodyPr/>
        <a:lstStyle/>
        <a:p>
          <a:endParaRPr lang="es-ES"/>
        </a:p>
      </dgm:t>
    </dgm:pt>
    <dgm:pt modelId="{ABA95D48-EB68-400C-99D0-E0D6943C6D62}" type="pres">
      <dgm:prSet presAssocID="{24961819-D791-4007-9793-3BFE683D47D9}" presName="conn2-1" presStyleLbl="parChTrans1D2" presStyleIdx="1" presStyleCnt="2"/>
      <dgm:spPr/>
      <dgm:t>
        <a:bodyPr/>
        <a:lstStyle/>
        <a:p>
          <a:endParaRPr lang="es-CO"/>
        </a:p>
      </dgm:t>
    </dgm:pt>
    <dgm:pt modelId="{7FBAB510-C28E-4327-9F78-88C753E8A626}" type="pres">
      <dgm:prSet presAssocID="{24961819-D791-4007-9793-3BFE683D47D9}" presName="connTx" presStyleLbl="parChTrans1D2" presStyleIdx="1" presStyleCnt="2"/>
      <dgm:spPr/>
      <dgm:t>
        <a:bodyPr/>
        <a:lstStyle/>
        <a:p>
          <a:endParaRPr lang="es-CO"/>
        </a:p>
      </dgm:t>
    </dgm:pt>
    <dgm:pt modelId="{310CA9D8-EB3B-4C08-850B-EA12D6CBEA30}" type="pres">
      <dgm:prSet presAssocID="{4812BA85-A128-45BE-B17D-87D267AC0237}" presName="root2" presStyleCnt="0"/>
      <dgm:spPr/>
      <dgm:t>
        <a:bodyPr/>
        <a:lstStyle/>
        <a:p>
          <a:endParaRPr lang="es-ES"/>
        </a:p>
      </dgm:t>
    </dgm:pt>
    <dgm:pt modelId="{09BF7D8E-FADA-44DD-92C2-EE3379113F6C}" type="pres">
      <dgm:prSet presAssocID="{4812BA85-A128-45BE-B17D-87D267AC0237}" presName="LevelTwoTextNode" presStyleLbl="node2" presStyleIdx="1" presStyleCnt="2" custScaleX="69196" custScaleY="1206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4E2A444-3598-40DA-8716-F77B8F7251F1}" type="pres">
      <dgm:prSet presAssocID="{4812BA85-A128-45BE-B17D-87D267AC0237}" presName="level3hierChild" presStyleCnt="0"/>
      <dgm:spPr/>
      <dgm:t>
        <a:bodyPr/>
        <a:lstStyle/>
        <a:p>
          <a:endParaRPr lang="es-ES"/>
        </a:p>
      </dgm:t>
    </dgm:pt>
    <dgm:pt modelId="{0B201ED3-473C-4048-A751-72FFB8CDB8F4}" type="pres">
      <dgm:prSet presAssocID="{3B4E0C4B-C7C4-4E6E-9114-73E5700BA213}" presName="conn2-1" presStyleLbl="parChTrans1D3" presStyleIdx="1" presStyleCnt="2"/>
      <dgm:spPr/>
      <dgm:t>
        <a:bodyPr/>
        <a:lstStyle/>
        <a:p>
          <a:endParaRPr lang="es-CO"/>
        </a:p>
      </dgm:t>
    </dgm:pt>
    <dgm:pt modelId="{EE253122-6D56-40F2-B170-7CBB53DC2C60}" type="pres">
      <dgm:prSet presAssocID="{3B4E0C4B-C7C4-4E6E-9114-73E5700BA213}" presName="connTx" presStyleLbl="parChTrans1D3" presStyleIdx="1" presStyleCnt="2"/>
      <dgm:spPr/>
      <dgm:t>
        <a:bodyPr/>
        <a:lstStyle/>
        <a:p>
          <a:endParaRPr lang="es-CO"/>
        </a:p>
      </dgm:t>
    </dgm:pt>
    <dgm:pt modelId="{32B3517C-52F9-44ED-B3FB-C344DD59D159}" type="pres">
      <dgm:prSet presAssocID="{02E10729-3C97-41E0-91CA-909620848DC2}" presName="root2" presStyleCnt="0"/>
      <dgm:spPr/>
      <dgm:t>
        <a:bodyPr/>
        <a:lstStyle/>
        <a:p>
          <a:endParaRPr lang="es-ES"/>
        </a:p>
      </dgm:t>
    </dgm:pt>
    <dgm:pt modelId="{17853CAB-7A31-4CB8-94E6-7DB44F90211E}" type="pres">
      <dgm:prSet presAssocID="{02E10729-3C97-41E0-91CA-909620848DC2}" presName="LevelTwoTextNode" presStyleLbl="node3" presStyleIdx="1" presStyleCnt="2" custScaleX="68665" custScaleY="12064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4F5692D-4D3D-426E-ABB4-24EE07BF2C22}" type="pres">
      <dgm:prSet presAssocID="{02E10729-3C97-41E0-91CA-909620848DC2}" presName="level3hierChild" presStyleCnt="0"/>
      <dgm:spPr/>
      <dgm:t>
        <a:bodyPr/>
        <a:lstStyle/>
        <a:p>
          <a:endParaRPr lang="es-ES"/>
        </a:p>
      </dgm:t>
    </dgm:pt>
    <dgm:pt modelId="{62E07EEC-D361-4361-AAE9-7BD7B9D19F85}" type="pres">
      <dgm:prSet presAssocID="{59988E59-6460-495F-8B53-8EAAFFE1F739}" presName="conn2-1" presStyleLbl="parChTrans1D4" presStyleIdx="1" presStyleCnt="2"/>
      <dgm:spPr/>
      <dgm:t>
        <a:bodyPr/>
        <a:lstStyle/>
        <a:p>
          <a:endParaRPr lang="es-CO"/>
        </a:p>
      </dgm:t>
    </dgm:pt>
    <dgm:pt modelId="{173589F2-C504-4768-893E-1B14D7710DB4}" type="pres">
      <dgm:prSet presAssocID="{59988E59-6460-495F-8B53-8EAAFFE1F739}" presName="connTx" presStyleLbl="parChTrans1D4" presStyleIdx="1" presStyleCnt="2"/>
      <dgm:spPr/>
      <dgm:t>
        <a:bodyPr/>
        <a:lstStyle/>
        <a:p>
          <a:endParaRPr lang="es-CO"/>
        </a:p>
      </dgm:t>
    </dgm:pt>
    <dgm:pt modelId="{4656A671-EB26-4A0A-89C4-4D8A617F5D02}" type="pres">
      <dgm:prSet presAssocID="{4542330D-5687-42BD-A18A-CA747F388C4A}" presName="root2" presStyleCnt="0"/>
      <dgm:spPr/>
      <dgm:t>
        <a:bodyPr/>
        <a:lstStyle/>
        <a:p>
          <a:endParaRPr lang="es-ES"/>
        </a:p>
      </dgm:t>
    </dgm:pt>
    <dgm:pt modelId="{00078E20-E613-41DA-972B-C0D17DEEBD82}" type="pres">
      <dgm:prSet presAssocID="{4542330D-5687-42BD-A18A-CA747F388C4A}" presName="LevelTwoTextNode" presStyleLbl="node4" presStyleIdx="1" presStyleCnt="2" custScaleX="112065" custScaleY="29348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3111A3-994B-41DD-A4D5-F7471E74EE1E}" type="pres">
      <dgm:prSet presAssocID="{4542330D-5687-42BD-A18A-CA747F388C4A}" presName="level3hierChild" presStyleCnt="0"/>
      <dgm:spPr/>
      <dgm:t>
        <a:bodyPr/>
        <a:lstStyle/>
        <a:p>
          <a:endParaRPr lang="es-ES"/>
        </a:p>
      </dgm:t>
    </dgm:pt>
  </dgm:ptLst>
  <dgm:cxnLst>
    <dgm:cxn modelId="{341328FB-B43A-437D-B495-D1AC6B3CB343}" type="presOf" srcId="{796AA476-1F34-4915-9533-3D440F2DCF8C}" destId="{31955DC3-2E5C-4631-A62C-1A8508173502}" srcOrd="0" destOrd="0" presId="urn:microsoft.com/office/officeart/2008/layout/HorizontalMultiLevelHierarchy"/>
    <dgm:cxn modelId="{474ED7FF-E604-4B2F-AD8C-740BE23A67EC}" type="presOf" srcId="{FD48B4F9-44BB-4868-8A6B-316520F17BCD}" destId="{E1148920-CF76-43FA-83F4-6CF61EE73E30}" srcOrd="1" destOrd="0" presId="urn:microsoft.com/office/officeart/2008/layout/HorizontalMultiLevelHierarchy"/>
    <dgm:cxn modelId="{ED4F9C78-2138-47A9-9A7B-47D334D3DE4F}" type="presOf" srcId="{F2993492-6BF8-4CB8-8666-BA02B38CF5FA}" destId="{AE4B8227-81CA-48B9-B687-49B2375BB188}" srcOrd="1" destOrd="0" presId="urn:microsoft.com/office/officeart/2008/layout/HorizontalMultiLevelHierarchy"/>
    <dgm:cxn modelId="{8221A763-D7C4-4C5D-94DD-5EFC8BD41587}" type="presOf" srcId="{3B4E0C4B-C7C4-4E6E-9114-73E5700BA213}" destId="{0B201ED3-473C-4048-A751-72FFB8CDB8F4}" srcOrd="0" destOrd="0" presId="urn:microsoft.com/office/officeart/2008/layout/HorizontalMultiLevelHierarchy"/>
    <dgm:cxn modelId="{5B0CDD67-258A-42FF-B895-0962A3DAB98C}" type="presOf" srcId="{A3A8374D-CC57-4859-B1B2-5A99F98AFCFF}" destId="{36468D13-F60B-4081-AB3C-F2491D330B5E}" srcOrd="0" destOrd="0" presId="urn:microsoft.com/office/officeart/2008/layout/HorizontalMultiLevelHierarchy"/>
    <dgm:cxn modelId="{E9B305E7-BFE9-4AB7-BBF9-27A74835F61B}" type="presOf" srcId="{4812BA85-A128-45BE-B17D-87D267AC0237}" destId="{09BF7D8E-FADA-44DD-92C2-EE3379113F6C}" srcOrd="0" destOrd="0" presId="urn:microsoft.com/office/officeart/2008/layout/HorizontalMultiLevelHierarchy"/>
    <dgm:cxn modelId="{169609F8-DEA7-437C-A625-F4D9E66B992C}" type="presOf" srcId="{135D571D-1A20-4E79-A463-9428D36FE8A8}" destId="{0B4FCE47-F890-47AA-8819-5C24DB41E330}" srcOrd="0" destOrd="0" presId="urn:microsoft.com/office/officeart/2008/layout/HorizontalMultiLevelHierarchy"/>
    <dgm:cxn modelId="{1BD15CBF-C1C7-4C55-9C24-C9101F188A79}" srcId="{F5FF9D74-3584-4A11-A242-B1551D4EBE2A}" destId="{A3BD5CDB-0C9D-4BFA-9CBE-15C6269DDC64}" srcOrd="0" destOrd="0" parTransId="{A3A8374D-CC57-4859-B1B2-5A99F98AFCFF}" sibTransId="{77C409C2-D78D-4EF4-966D-DE97204566A1}"/>
    <dgm:cxn modelId="{F453D06D-8F74-4454-B0F0-CF7CA100340E}" srcId="{135D571D-1A20-4E79-A463-9428D36FE8A8}" destId="{F5FF9D74-3584-4A11-A242-B1551D4EBE2A}" srcOrd="0" destOrd="0" parTransId="{FD48B4F9-44BB-4868-8A6B-316520F17BCD}" sibTransId="{752FA651-EBEF-4EC4-8C11-0E444F641A57}"/>
    <dgm:cxn modelId="{76FF64BA-CCA8-4D4F-B97A-2271AD233583}" type="presOf" srcId="{099691FE-05EA-4995-9073-19D8CAA0D553}" destId="{F66048A5-E90C-48E1-A13A-BB716B7FC201}" srcOrd="0" destOrd="0" presId="urn:microsoft.com/office/officeart/2008/layout/HorizontalMultiLevelHierarchy"/>
    <dgm:cxn modelId="{C31F5131-79E9-4C24-AEB6-E92D3C2E30D7}" srcId="{4812BA85-A128-45BE-B17D-87D267AC0237}" destId="{02E10729-3C97-41E0-91CA-909620848DC2}" srcOrd="0" destOrd="0" parTransId="{3B4E0C4B-C7C4-4E6E-9114-73E5700BA213}" sibTransId="{78B9FB90-A8BE-4526-8F00-AEAE6F35E040}"/>
    <dgm:cxn modelId="{F9A52910-7AE1-4377-8561-0F519B7DAEE9}" srcId="{02E10729-3C97-41E0-91CA-909620848DC2}" destId="{4542330D-5687-42BD-A18A-CA747F388C4A}" srcOrd="0" destOrd="0" parTransId="{59988E59-6460-495F-8B53-8EAAFFE1F739}" sibTransId="{0197B468-E87B-4BB8-903B-F8FABC4BD487}"/>
    <dgm:cxn modelId="{91802323-9CB4-422C-A579-E5112D8BCB86}" type="presOf" srcId="{F2993492-6BF8-4CB8-8666-BA02B38CF5FA}" destId="{97D1F44D-1307-4482-BAA3-301AF5FBA6A8}" srcOrd="0" destOrd="0" presId="urn:microsoft.com/office/officeart/2008/layout/HorizontalMultiLevelHierarchy"/>
    <dgm:cxn modelId="{BBF25D5C-5F91-4C8B-96D5-5B68A25EEC61}" type="presOf" srcId="{A3A8374D-CC57-4859-B1B2-5A99F98AFCFF}" destId="{B213F5EB-B2D9-439D-9F5D-1B8DAF3BB3DA}" srcOrd="1" destOrd="0" presId="urn:microsoft.com/office/officeart/2008/layout/HorizontalMultiLevelHierarchy"/>
    <dgm:cxn modelId="{5B4893E4-674A-4489-9D2B-7F4721E3C516}" type="presOf" srcId="{24961819-D791-4007-9793-3BFE683D47D9}" destId="{7FBAB510-C28E-4327-9F78-88C753E8A626}" srcOrd="1" destOrd="0" presId="urn:microsoft.com/office/officeart/2008/layout/HorizontalMultiLevelHierarchy"/>
    <dgm:cxn modelId="{5685FE42-D1D1-4539-BD6E-A35715335B31}" type="presOf" srcId="{4542330D-5687-42BD-A18A-CA747F388C4A}" destId="{00078E20-E613-41DA-972B-C0D17DEEBD82}" srcOrd="0" destOrd="0" presId="urn:microsoft.com/office/officeart/2008/layout/HorizontalMultiLevelHierarchy"/>
    <dgm:cxn modelId="{11EF7583-ADB2-475C-8BBE-DE0F86E9BC53}" type="presOf" srcId="{FD48B4F9-44BB-4868-8A6B-316520F17BCD}" destId="{0D6AB276-8FFB-40D8-90E4-9B65DDA27951}" srcOrd="0" destOrd="0" presId="urn:microsoft.com/office/officeart/2008/layout/HorizontalMultiLevelHierarchy"/>
    <dgm:cxn modelId="{EE016E75-EBF0-40FA-B63E-4F80ACB6A469}" type="presOf" srcId="{59988E59-6460-495F-8B53-8EAAFFE1F739}" destId="{62E07EEC-D361-4361-AAE9-7BD7B9D19F85}" srcOrd="0" destOrd="0" presId="urn:microsoft.com/office/officeart/2008/layout/HorizontalMultiLevelHierarchy"/>
    <dgm:cxn modelId="{B5A364AF-9D7F-4FAC-9D12-469727544D7D}" type="presOf" srcId="{59988E59-6460-495F-8B53-8EAAFFE1F739}" destId="{173589F2-C504-4768-893E-1B14D7710DB4}" srcOrd="1" destOrd="0" presId="urn:microsoft.com/office/officeart/2008/layout/HorizontalMultiLevelHierarchy"/>
    <dgm:cxn modelId="{5C9DCABD-FA00-4FBD-86FB-89D25CCF8DE4}" srcId="{A3BD5CDB-0C9D-4BFA-9CBE-15C6269DDC64}" destId="{796AA476-1F34-4915-9533-3D440F2DCF8C}" srcOrd="0" destOrd="0" parTransId="{F2993492-6BF8-4CB8-8666-BA02B38CF5FA}" sibTransId="{A4E803F3-6F5D-4B75-8E13-3786CCDDBD56}"/>
    <dgm:cxn modelId="{31E32A35-314C-46D2-BF8B-D35C090B88A0}" type="presOf" srcId="{F5FF9D74-3584-4A11-A242-B1551D4EBE2A}" destId="{3687A3A7-BB4A-4CDF-A152-BCFF266E99E0}" srcOrd="0" destOrd="0" presId="urn:microsoft.com/office/officeart/2008/layout/HorizontalMultiLevelHierarchy"/>
    <dgm:cxn modelId="{61096C3B-6EF6-4888-97D6-71795ABFBEA9}" srcId="{099691FE-05EA-4995-9073-19D8CAA0D553}" destId="{135D571D-1A20-4E79-A463-9428D36FE8A8}" srcOrd="0" destOrd="0" parTransId="{4F68D5A5-0E91-49B1-B5F6-53B978DF61BD}" sibTransId="{7AB686E6-8C6C-4AAE-A14C-D630541ADEA8}"/>
    <dgm:cxn modelId="{7E7D0BD4-7A84-4730-B9F4-0159965CEFBF}" type="presOf" srcId="{02E10729-3C97-41E0-91CA-909620848DC2}" destId="{17853CAB-7A31-4CB8-94E6-7DB44F90211E}" srcOrd="0" destOrd="0" presId="urn:microsoft.com/office/officeart/2008/layout/HorizontalMultiLevelHierarchy"/>
    <dgm:cxn modelId="{1657B957-4BB6-468A-9267-30FA1556E945}" type="presOf" srcId="{3B4E0C4B-C7C4-4E6E-9114-73E5700BA213}" destId="{EE253122-6D56-40F2-B170-7CBB53DC2C60}" srcOrd="1" destOrd="0" presId="urn:microsoft.com/office/officeart/2008/layout/HorizontalMultiLevelHierarchy"/>
    <dgm:cxn modelId="{7845FA2A-7166-4E88-9BF7-D9B26AF7A938}" type="presOf" srcId="{24961819-D791-4007-9793-3BFE683D47D9}" destId="{ABA95D48-EB68-400C-99D0-E0D6943C6D62}" srcOrd="0" destOrd="0" presId="urn:microsoft.com/office/officeart/2008/layout/HorizontalMultiLevelHierarchy"/>
    <dgm:cxn modelId="{D1A2E223-0C3F-4547-BA89-C018E91F9624}" srcId="{135D571D-1A20-4E79-A463-9428D36FE8A8}" destId="{4812BA85-A128-45BE-B17D-87D267AC0237}" srcOrd="1" destOrd="0" parTransId="{24961819-D791-4007-9793-3BFE683D47D9}" sibTransId="{AB026B22-AC8B-443F-953F-C9A9570DFE83}"/>
    <dgm:cxn modelId="{6DB20DF9-BD2C-4A1D-BC6E-F33E8351F82E}" type="presOf" srcId="{A3BD5CDB-0C9D-4BFA-9CBE-15C6269DDC64}" destId="{B139D601-DFF4-439B-A704-F60F5C152673}" srcOrd="0" destOrd="0" presId="urn:microsoft.com/office/officeart/2008/layout/HorizontalMultiLevelHierarchy"/>
    <dgm:cxn modelId="{6D0FAE4B-9F7B-4714-B876-12CA7F518A5E}" type="presParOf" srcId="{F66048A5-E90C-48E1-A13A-BB716B7FC201}" destId="{E5E3DDCC-7F7F-4B71-BD52-17F5EE6E22F6}" srcOrd="0" destOrd="0" presId="urn:microsoft.com/office/officeart/2008/layout/HorizontalMultiLevelHierarchy"/>
    <dgm:cxn modelId="{1533F748-42B5-47CC-9519-F1F392AB6D35}" type="presParOf" srcId="{E5E3DDCC-7F7F-4B71-BD52-17F5EE6E22F6}" destId="{0B4FCE47-F890-47AA-8819-5C24DB41E330}" srcOrd="0" destOrd="0" presId="urn:microsoft.com/office/officeart/2008/layout/HorizontalMultiLevelHierarchy"/>
    <dgm:cxn modelId="{41ED1374-7434-4585-968D-17EC931324A6}" type="presParOf" srcId="{E5E3DDCC-7F7F-4B71-BD52-17F5EE6E22F6}" destId="{604B2E3F-413A-420E-BFAC-786C9F005038}" srcOrd="1" destOrd="0" presId="urn:microsoft.com/office/officeart/2008/layout/HorizontalMultiLevelHierarchy"/>
    <dgm:cxn modelId="{BE037D32-347A-4AF5-AAE1-61D76D8A5CED}" type="presParOf" srcId="{604B2E3F-413A-420E-BFAC-786C9F005038}" destId="{0D6AB276-8FFB-40D8-90E4-9B65DDA27951}" srcOrd="0" destOrd="0" presId="urn:microsoft.com/office/officeart/2008/layout/HorizontalMultiLevelHierarchy"/>
    <dgm:cxn modelId="{249F5176-4011-4E86-9BAD-E80D3F4EE4DD}" type="presParOf" srcId="{0D6AB276-8FFB-40D8-90E4-9B65DDA27951}" destId="{E1148920-CF76-43FA-83F4-6CF61EE73E30}" srcOrd="0" destOrd="0" presId="urn:microsoft.com/office/officeart/2008/layout/HorizontalMultiLevelHierarchy"/>
    <dgm:cxn modelId="{2D8A978F-7EF3-4F61-9185-6BF97DD6D51E}" type="presParOf" srcId="{604B2E3F-413A-420E-BFAC-786C9F005038}" destId="{857F0326-32DC-4B78-8E57-0798EDE20FCF}" srcOrd="1" destOrd="0" presId="urn:microsoft.com/office/officeart/2008/layout/HorizontalMultiLevelHierarchy"/>
    <dgm:cxn modelId="{343AD46F-E729-43C2-BF7B-BF5120DD2B2B}" type="presParOf" srcId="{857F0326-32DC-4B78-8E57-0798EDE20FCF}" destId="{3687A3A7-BB4A-4CDF-A152-BCFF266E99E0}" srcOrd="0" destOrd="0" presId="urn:microsoft.com/office/officeart/2008/layout/HorizontalMultiLevelHierarchy"/>
    <dgm:cxn modelId="{1FE6CB42-2948-44E2-AC0B-9C32EFA8B6EE}" type="presParOf" srcId="{857F0326-32DC-4B78-8E57-0798EDE20FCF}" destId="{050F12CD-1EAD-4A2D-8076-0E8945A319D6}" srcOrd="1" destOrd="0" presId="urn:microsoft.com/office/officeart/2008/layout/HorizontalMultiLevelHierarchy"/>
    <dgm:cxn modelId="{6BAEB6BF-32CD-4A30-BDDD-732FB14E68E5}" type="presParOf" srcId="{050F12CD-1EAD-4A2D-8076-0E8945A319D6}" destId="{36468D13-F60B-4081-AB3C-F2491D330B5E}" srcOrd="0" destOrd="0" presId="urn:microsoft.com/office/officeart/2008/layout/HorizontalMultiLevelHierarchy"/>
    <dgm:cxn modelId="{47C7C021-6404-4E00-B1B1-E14494EB1C89}" type="presParOf" srcId="{36468D13-F60B-4081-AB3C-F2491D330B5E}" destId="{B213F5EB-B2D9-439D-9F5D-1B8DAF3BB3DA}" srcOrd="0" destOrd="0" presId="urn:microsoft.com/office/officeart/2008/layout/HorizontalMultiLevelHierarchy"/>
    <dgm:cxn modelId="{A4366D6E-A246-4DAC-A787-4E129C61478B}" type="presParOf" srcId="{050F12CD-1EAD-4A2D-8076-0E8945A319D6}" destId="{6754BC93-3F9B-4B72-B53C-71BF70A4E23E}" srcOrd="1" destOrd="0" presId="urn:microsoft.com/office/officeart/2008/layout/HorizontalMultiLevelHierarchy"/>
    <dgm:cxn modelId="{7C228B4E-8280-409A-B8C3-AE77B49987B0}" type="presParOf" srcId="{6754BC93-3F9B-4B72-B53C-71BF70A4E23E}" destId="{B139D601-DFF4-439B-A704-F60F5C152673}" srcOrd="0" destOrd="0" presId="urn:microsoft.com/office/officeart/2008/layout/HorizontalMultiLevelHierarchy"/>
    <dgm:cxn modelId="{784E990D-AE77-42C7-A47C-B10DA9AD507F}" type="presParOf" srcId="{6754BC93-3F9B-4B72-B53C-71BF70A4E23E}" destId="{AE69378A-97B6-4364-84DF-5C5E910911B8}" srcOrd="1" destOrd="0" presId="urn:microsoft.com/office/officeart/2008/layout/HorizontalMultiLevelHierarchy"/>
    <dgm:cxn modelId="{368A8E4E-C10E-491D-B7C7-60837A8DA509}" type="presParOf" srcId="{AE69378A-97B6-4364-84DF-5C5E910911B8}" destId="{97D1F44D-1307-4482-BAA3-301AF5FBA6A8}" srcOrd="0" destOrd="0" presId="urn:microsoft.com/office/officeart/2008/layout/HorizontalMultiLevelHierarchy"/>
    <dgm:cxn modelId="{C1032A90-0151-4696-AC0C-CA20BB49808D}" type="presParOf" srcId="{97D1F44D-1307-4482-BAA3-301AF5FBA6A8}" destId="{AE4B8227-81CA-48B9-B687-49B2375BB188}" srcOrd="0" destOrd="0" presId="urn:microsoft.com/office/officeart/2008/layout/HorizontalMultiLevelHierarchy"/>
    <dgm:cxn modelId="{206333EC-2CD7-4E44-8FCA-5F1C52B18F80}" type="presParOf" srcId="{AE69378A-97B6-4364-84DF-5C5E910911B8}" destId="{55709E02-103D-48B5-BDBF-6103158679FC}" srcOrd="1" destOrd="0" presId="urn:microsoft.com/office/officeart/2008/layout/HorizontalMultiLevelHierarchy"/>
    <dgm:cxn modelId="{FD195224-C5B6-4ACF-ABC6-C93E3FD18FF9}" type="presParOf" srcId="{55709E02-103D-48B5-BDBF-6103158679FC}" destId="{31955DC3-2E5C-4631-A62C-1A8508173502}" srcOrd="0" destOrd="0" presId="urn:microsoft.com/office/officeart/2008/layout/HorizontalMultiLevelHierarchy"/>
    <dgm:cxn modelId="{CC4350D1-FF53-4883-9A72-2988390026E3}" type="presParOf" srcId="{55709E02-103D-48B5-BDBF-6103158679FC}" destId="{DA43A1E2-DAAF-4503-8489-6E3F7AAF60F6}" srcOrd="1" destOrd="0" presId="urn:microsoft.com/office/officeart/2008/layout/HorizontalMultiLevelHierarchy"/>
    <dgm:cxn modelId="{8323BACA-B5CB-45B2-8634-69CCCAF829DB}" type="presParOf" srcId="{604B2E3F-413A-420E-BFAC-786C9F005038}" destId="{ABA95D48-EB68-400C-99D0-E0D6943C6D62}" srcOrd="2" destOrd="0" presId="urn:microsoft.com/office/officeart/2008/layout/HorizontalMultiLevelHierarchy"/>
    <dgm:cxn modelId="{DBDB0722-9615-40D1-9175-068D423715BB}" type="presParOf" srcId="{ABA95D48-EB68-400C-99D0-E0D6943C6D62}" destId="{7FBAB510-C28E-4327-9F78-88C753E8A626}" srcOrd="0" destOrd="0" presId="urn:microsoft.com/office/officeart/2008/layout/HorizontalMultiLevelHierarchy"/>
    <dgm:cxn modelId="{AFC00E4F-AD91-4626-9331-B84894CD0725}" type="presParOf" srcId="{604B2E3F-413A-420E-BFAC-786C9F005038}" destId="{310CA9D8-EB3B-4C08-850B-EA12D6CBEA30}" srcOrd="3" destOrd="0" presId="urn:microsoft.com/office/officeart/2008/layout/HorizontalMultiLevelHierarchy"/>
    <dgm:cxn modelId="{BD64AD71-B374-4620-B1F2-20FAF1C1EF37}" type="presParOf" srcId="{310CA9D8-EB3B-4C08-850B-EA12D6CBEA30}" destId="{09BF7D8E-FADA-44DD-92C2-EE3379113F6C}" srcOrd="0" destOrd="0" presId="urn:microsoft.com/office/officeart/2008/layout/HorizontalMultiLevelHierarchy"/>
    <dgm:cxn modelId="{A4018576-2623-473B-9EC6-67DC3E6E1907}" type="presParOf" srcId="{310CA9D8-EB3B-4C08-850B-EA12D6CBEA30}" destId="{F4E2A444-3598-40DA-8716-F77B8F7251F1}" srcOrd="1" destOrd="0" presId="urn:microsoft.com/office/officeart/2008/layout/HorizontalMultiLevelHierarchy"/>
    <dgm:cxn modelId="{2CD67996-D50F-40B2-8A74-A8BD5629A908}" type="presParOf" srcId="{F4E2A444-3598-40DA-8716-F77B8F7251F1}" destId="{0B201ED3-473C-4048-A751-72FFB8CDB8F4}" srcOrd="0" destOrd="0" presId="urn:microsoft.com/office/officeart/2008/layout/HorizontalMultiLevelHierarchy"/>
    <dgm:cxn modelId="{57BF6FE9-8AEA-4971-8DE1-231CA9DEB1C7}" type="presParOf" srcId="{0B201ED3-473C-4048-A751-72FFB8CDB8F4}" destId="{EE253122-6D56-40F2-B170-7CBB53DC2C60}" srcOrd="0" destOrd="0" presId="urn:microsoft.com/office/officeart/2008/layout/HorizontalMultiLevelHierarchy"/>
    <dgm:cxn modelId="{97EE839A-0828-4F59-8833-3AC903F0D639}" type="presParOf" srcId="{F4E2A444-3598-40DA-8716-F77B8F7251F1}" destId="{32B3517C-52F9-44ED-B3FB-C344DD59D159}" srcOrd="1" destOrd="0" presId="urn:microsoft.com/office/officeart/2008/layout/HorizontalMultiLevelHierarchy"/>
    <dgm:cxn modelId="{C9075344-350F-468A-ABDB-74D8312B9E70}" type="presParOf" srcId="{32B3517C-52F9-44ED-B3FB-C344DD59D159}" destId="{17853CAB-7A31-4CB8-94E6-7DB44F90211E}" srcOrd="0" destOrd="0" presId="urn:microsoft.com/office/officeart/2008/layout/HorizontalMultiLevelHierarchy"/>
    <dgm:cxn modelId="{4536A95A-EDC1-484C-98DD-023F40A8FE94}" type="presParOf" srcId="{32B3517C-52F9-44ED-B3FB-C344DD59D159}" destId="{94F5692D-4D3D-426E-ABB4-24EE07BF2C22}" srcOrd="1" destOrd="0" presId="urn:microsoft.com/office/officeart/2008/layout/HorizontalMultiLevelHierarchy"/>
    <dgm:cxn modelId="{D447CA22-6921-43FB-92B1-1FE41EA6BB4B}" type="presParOf" srcId="{94F5692D-4D3D-426E-ABB4-24EE07BF2C22}" destId="{62E07EEC-D361-4361-AAE9-7BD7B9D19F85}" srcOrd="0" destOrd="0" presId="urn:microsoft.com/office/officeart/2008/layout/HorizontalMultiLevelHierarchy"/>
    <dgm:cxn modelId="{AC0240DD-7757-4EEF-8564-771CA9BEED4E}" type="presParOf" srcId="{62E07EEC-D361-4361-AAE9-7BD7B9D19F85}" destId="{173589F2-C504-4768-893E-1B14D7710DB4}" srcOrd="0" destOrd="0" presId="urn:microsoft.com/office/officeart/2008/layout/HorizontalMultiLevelHierarchy"/>
    <dgm:cxn modelId="{305CE218-0CD2-476E-9C5E-9B0D90B7BBD9}" type="presParOf" srcId="{94F5692D-4D3D-426E-ABB4-24EE07BF2C22}" destId="{4656A671-EB26-4A0A-89C4-4D8A617F5D02}" srcOrd="1" destOrd="0" presId="urn:microsoft.com/office/officeart/2008/layout/HorizontalMultiLevelHierarchy"/>
    <dgm:cxn modelId="{0EEA4766-1A5D-4B37-867F-590B707C7BD4}" type="presParOf" srcId="{4656A671-EB26-4A0A-89C4-4D8A617F5D02}" destId="{00078E20-E613-41DA-972B-C0D17DEEBD82}" srcOrd="0" destOrd="0" presId="urn:microsoft.com/office/officeart/2008/layout/HorizontalMultiLevelHierarchy"/>
    <dgm:cxn modelId="{BCBA450A-2D70-4346-B97A-0784C18938D6}" type="presParOf" srcId="{4656A671-EB26-4A0A-89C4-4D8A617F5D02}" destId="{3E3111A3-994B-41DD-A4D5-F7471E74EE1E}" srcOrd="1" destOrd="0" presId="urn:microsoft.com/office/officeart/2008/layout/HorizontalMultiLevelHierarchy"/>
  </dgm:cxnLst>
  <dgm:bg>
    <a:gradFill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31C8F8-93CD-407A-AF8F-5FB1D986002D}" type="doc">
      <dgm:prSet loTypeId="urn:microsoft.com/office/officeart/2005/8/layout/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8246CB64-9F25-46E8-A44F-946E40C0795B}">
      <dgm:prSet phldrT="[Texto]" custT="1"/>
      <dgm:spPr/>
      <dgm:t>
        <a:bodyPr/>
        <a:lstStyle/>
        <a:p>
          <a:r>
            <a:rPr lang="es-CO" sz="1600" b="1" smtClean="0">
              <a:latin typeface="Arial" pitchFamily="34" charset="0"/>
              <a:cs typeface="Arial" pitchFamily="34" charset="0"/>
            </a:rPr>
            <a:t>Requiere  </a:t>
          </a:r>
          <a:r>
            <a:rPr lang="es-CO" sz="1400" b="1" smtClean="0">
              <a:latin typeface="Arial" pitchFamily="34" charset="0"/>
              <a:cs typeface="Arial" pitchFamily="34" charset="0"/>
            </a:rPr>
            <a:t>peticionario</a:t>
          </a:r>
          <a:r>
            <a:rPr lang="es-CO" sz="1600" b="1" smtClean="0">
              <a:latin typeface="Arial" pitchFamily="34" charset="0"/>
              <a:cs typeface="Arial" pitchFamily="34" charset="0"/>
            </a:rPr>
            <a:t> </a:t>
          </a:r>
          <a:r>
            <a:rPr lang="es-CO" sz="1600" smtClean="0">
              <a:latin typeface="Arial" pitchFamily="34" charset="0"/>
              <a:cs typeface="Arial" pitchFamily="34" charset="0"/>
            </a:rPr>
            <a:t>.</a:t>
          </a:r>
          <a:endParaRPr lang="es-CO" sz="1600" dirty="0">
            <a:latin typeface="Arial" pitchFamily="34" charset="0"/>
            <a:cs typeface="Arial" pitchFamily="34" charset="0"/>
          </a:endParaRPr>
        </a:p>
      </dgm:t>
    </dgm:pt>
    <dgm:pt modelId="{E34B0C9B-44C4-4944-A74D-AB55218EBD8E}" type="parTrans" cxnId="{48FCB2E5-E8B1-4F6B-A714-1D51AF32820C}">
      <dgm:prSet/>
      <dgm:spPr/>
      <dgm:t>
        <a:bodyPr/>
        <a:lstStyle/>
        <a:p>
          <a:endParaRPr lang="es-CO" sz="2000"/>
        </a:p>
      </dgm:t>
    </dgm:pt>
    <dgm:pt modelId="{CFB92C27-B8C1-45B0-95EF-6D98CC7A3D9A}" type="sibTrans" cxnId="{48FCB2E5-E8B1-4F6B-A714-1D51AF32820C}">
      <dgm:prSet custT="1"/>
      <dgm:spPr/>
      <dgm:t>
        <a:bodyPr/>
        <a:lstStyle/>
        <a:p>
          <a:endParaRPr lang="es-CO" sz="1050"/>
        </a:p>
      </dgm:t>
    </dgm:pt>
    <dgm:pt modelId="{44EDC684-C5DC-47FA-8C24-F4B2F3C7044A}">
      <dgm:prSet phldrT="[Texto]" custT="1"/>
      <dgm:spPr/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10 días </a:t>
          </a:r>
          <a:r>
            <a:rPr lang="es-CO" sz="1050" dirty="0" smtClean="0"/>
            <a:t>.</a:t>
          </a:r>
          <a:endParaRPr lang="es-CO" sz="1050" dirty="0"/>
        </a:p>
      </dgm:t>
    </dgm:pt>
    <dgm:pt modelId="{F7C6ED93-4693-42B6-A347-382F00AAE0E1}" type="parTrans" cxnId="{1A7504DB-C82F-46AD-8258-B67718A97542}">
      <dgm:prSet/>
      <dgm:spPr/>
      <dgm:t>
        <a:bodyPr/>
        <a:lstStyle/>
        <a:p>
          <a:endParaRPr lang="es-CO" sz="2000"/>
        </a:p>
      </dgm:t>
    </dgm:pt>
    <dgm:pt modelId="{FD3C242E-6CAA-43BD-9F9F-56D1270B8EE0}" type="sibTrans" cxnId="{1A7504DB-C82F-46AD-8258-B67718A97542}">
      <dgm:prSet/>
      <dgm:spPr/>
      <dgm:t>
        <a:bodyPr/>
        <a:lstStyle/>
        <a:p>
          <a:endParaRPr lang="es-CO" sz="2000"/>
        </a:p>
      </dgm:t>
    </dgm:pt>
    <dgm:pt modelId="{01621CC5-E5F3-40C6-AB68-3086BA674426}">
      <dgm:prSet phldrT="[Texto]" custT="1"/>
      <dgm:spPr/>
      <dgm:t>
        <a:bodyPr/>
        <a:lstStyle/>
        <a:p>
          <a:r>
            <a:rPr lang="es-CO" sz="1400" b="1" smtClean="0">
              <a:latin typeface="Arial" pitchFamily="34" charset="0"/>
              <a:cs typeface="Arial" pitchFamily="34" charset="0"/>
            </a:rPr>
            <a:t>Para completar </a:t>
          </a:r>
          <a:endParaRPr lang="es-CO" sz="1400" b="1" dirty="0">
            <a:latin typeface="Arial" pitchFamily="34" charset="0"/>
            <a:cs typeface="Arial" pitchFamily="34" charset="0"/>
          </a:endParaRPr>
        </a:p>
      </dgm:t>
    </dgm:pt>
    <dgm:pt modelId="{C377D156-1051-4A8A-946E-34098C78ADAB}" type="parTrans" cxnId="{3C3C56BE-1532-4E5C-ADC8-19207395C47B}">
      <dgm:prSet/>
      <dgm:spPr/>
      <dgm:t>
        <a:bodyPr/>
        <a:lstStyle/>
        <a:p>
          <a:endParaRPr lang="es-CO" sz="2000"/>
        </a:p>
      </dgm:t>
    </dgm:pt>
    <dgm:pt modelId="{6C7BDCCD-1416-4361-AC85-A7CB23398AC4}" type="sibTrans" cxnId="{3C3C56BE-1532-4E5C-ADC8-19207395C47B}">
      <dgm:prSet custT="1"/>
      <dgm:spPr/>
      <dgm:t>
        <a:bodyPr/>
        <a:lstStyle/>
        <a:p>
          <a:endParaRPr lang="es-CO" sz="1050"/>
        </a:p>
      </dgm:t>
    </dgm:pt>
    <dgm:pt modelId="{6CF0C7C4-8842-4D87-91EA-37185EE89D96}">
      <dgm:prSet phldrT="[Texto]" custT="1"/>
      <dgm:spPr/>
      <dgm:t>
        <a:bodyPr/>
        <a:lstStyle/>
        <a:p>
          <a:r>
            <a:rPr lang="es-CO" sz="1400" b="1" smtClean="0">
              <a:latin typeface="Arial" pitchFamily="34" charset="0"/>
              <a:cs typeface="Arial" pitchFamily="34" charset="0"/>
            </a:rPr>
            <a:t>A partir de entrega. </a:t>
          </a:r>
          <a:endParaRPr lang="es-CO" sz="1400" b="1" dirty="0">
            <a:latin typeface="Arial" pitchFamily="34" charset="0"/>
            <a:cs typeface="Arial" pitchFamily="34" charset="0"/>
          </a:endParaRPr>
        </a:p>
      </dgm:t>
    </dgm:pt>
    <dgm:pt modelId="{26FE64D5-C40F-4DD0-A914-2B8034EF866E}" type="parTrans" cxnId="{A27AB1FC-4743-43F8-9584-1FD3E229346E}">
      <dgm:prSet/>
      <dgm:spPr/>
      <dgm:t>
        <a:bodyPr/>
        <a:lstStyle/>
        <a:p>
          <a:endParaRPr lang="es-CO" sz="2000"/>
        </a:p>
      </dgm:t>
    </dgm:pt>
    <dgm:pt modelId="{A4641CDB-7E77-41F3-8F05-0307B2EC29B4}" type="sibTrans" cxnId="{A27AB1FC-4743-43F8-9584-1FD3E229346E}">
      <dgm:prSet custT="1"/>
      <dgm:spPr/>
      <dgm:t>
        <a:bodyPr/>
        <a:lstStyle/>
        <a:p>
          <a:endParaRPr lang="es-CO" sz="1050"/>
        </a:p>
      </dgm:t>
    </dgm:pt>
    <dgm:pt modelId="{6BE6329A-DF91-4534-9072-B4456B40249A}">
      <dgm:prSet phldrT="[Texto]" custT="1"/>
      <dgm:spPr/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Reactiva termino </a:t>
          </a:r>
          <a:r>
            <a:rPr lang="es-CO" sz="900" dirty="0" smtClean="0">
              <a:latin typeface="Arial" pitchFamily="34" charset="0"/>
              <a:cs typeface="Arial" pitchFamily="34" charset="0"/>
            </a:rPr>
            <a:t>.</a:t>
          </a:r>
          <a:endParaRPr lang="es-CO" sz="900" dirty="0">
            <a:latin typeface="Arial" pitchFamily="34" charset="0"/>
            <a:cs typeface="Arial" pitchFamily="34" charset="0"/>
          </a:endParaRPr>
        </a:p>
      </dgm:t>
    </dgm:pt>
    <dgm:pt modelId="{CD8C1EC8-A8EF-43C0-9523-B93B5713D330}" type="parTrans" cxnId="{AE0236FB-6323-4E17-9A7D-EFDE6571D8AB}">
      <dgm:prSet/>
      <dgm:spPr/>
      <dgm:t>
        <a:bodyPr/>
        <a:lstStyle/>
        <a:p>
          <a:endParaRPr lang="es-CO" sz="2000"/>
        </a:p>
      </dgm:t>
    </dgm:pt>
    <dgm:pt modelId="{142E4DC3-ECDC-4CBA-8F3D-1019DF49E8DC}" type="sibTrans" cxnId="{AE0236FB-6323-4E17-9A7D-EFDE6571D8AB}">
      <dgm:prSet/>
      <dgm:spPr/>
      <dgm:t>
        <a:bodyPr/>
        <a:lstStyle/>
        <a:p>
          <a:endParaRPr lang="es-CO" sz="2000"/>
        </a:p>
      </dgm:t>
    </dgm:pt>
    <dgm:pt modelId="{F022DB81-DFB7-4330-AAA2-F14253181E3F}">
      <dgm:prSet custT="1"/>
      <dgm:spPr/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30 días / 1 mes.  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B5B49B30-03D1-49B7-95E3-E5225BA77E1D}" type="parTrans" cxnId="{05CE96AE-A37B-4AE5-8E62-EEBA047B84EF}">
      <dgm:prSet/>
      <dgm:spPr/>
      <dgm:t>
        <a:bodyPr/>
        <a:lstStyle/>
        <a:p>
          <a:endParaRPr lang="es-CO" sz="2000"/>
        </a:p>
      </dgm:t>
    </dgm:pt>
    <dgm:pt modelId="{9EECD2F5-2D6C-44C4-986B-B7BC7434AF22}" type="sibTrans" cxnId="{05CE96AE-A37B-4AE5-8E62-EEBA047B84EF}">
      <dgm:prSet/>
      <dgm:spPr/>
      <dgm:t>
        <a:bodyPr/>
        <a:lstStyle/>
        <a:p>
          <a:endParaRPr lang="es-CO" sz="2000"/>
        </a:p>
      </dgm:t>
    </dgm:pt>
    <dgm:pt modelId="{CC8BBD5E-A518-4FF4-AB09-8B49B263992D}">
      <dgm:prSet phldrT="[Texto]" custT="1"/>
      <dgm:spPr/>
      <dgm:t>
        <a:bodyPr/>
        <a:lstStyle/>
        <a:p>
          <a:r>
            <a:rPr lang="es-CO" sz="1400" b="1" dirty="0" smtClean="0">
              <a:latin typeface="Arial" pitchFamily="34" charset="0"/>
              <a:cs typeface="Arial" pitchFamily="34" charset="0"/>
            </a:rPr>
            <a:t>Peticionario no  satisface el requerimiento</a:t>
          </a:r>
          <a:r>
            <a:rPr lang="es-CO" sz="1400" b="1" dirty="0" smtClean="0"/>
            <a:t>. </a:t>
          </a:r>
          <a:endParaRPr lang="es-CO" sz="1400" b="1" dirty="0"/>
        </a:p>
      </dgm:t>
    </dgm:pt>
    <dgm:pt modelId="{33A6054D-62C6-484A-A087-691B32DF22A0}" type="parTrans" cxnId="{941EF88F-3D53-42BF-996B-F12A01CBD3E3}">
      <dgm:prSet/>
      <dgm:spPr/>
      <dgm:t>
        <a:bodyPr/>
        <a:lstStyle/>
        <a:p>
          <a:endParaRPr lang="es-CO" sz="2000"/>
        </a:p>
      </dgm:t>
    </dgm:pt>
    <dgm:pt modelId="{3E874D1C-7E1C-49A7-A185-070A4CD7670C}" type="sibTrans" cxnId="{941EF88F-3D53-42BF-996B-F12A01CBD3E3}">
      <dgm:prSet/>
      <dgm:spPr/>
      <dgm:t>
        <a:bodyPr/>
        <a:lstStyle/>
        <a:p>
          <a:endParaRPr lang="es-CO" sz="2000"/>
        </a:p>
      </dgm:t>
    </dgm:pt>
    <dgm:pt modelId="{93DDEC33-3A33-4E32-B4A0-95305CAB7297}">
      <dgm:prSet custT="1"/>
      <dgm:spPr/>
      <dgm:t>
        <a:bodyPr/>
        <a:lstStyle/>
        <a:p>
          <a:r>
            <a:rPr lang="es-CO" sz="1400" dirty="0" smtClean="0">
              <a:latin typeface="Arial" pitchFamily="34" charset="0"/>
              <a:cs typeface="Arial" pitchFamily="34" charset="0"/>
            </a:rPr>
            <a:t>Entenderá desistimiento de la solicitud salvo prorroga por termino igual</a:t>
          </a:r>
          <a:endParaRPr lang="es-CO" sz="1400" dirty="0">
            <a:latin typeface="Arial" pitchFamily="34" charset="0"/>
            <a:cs typeface="Arial" pitchFamily="34" charset="0"/>
          </a:endParaRPr>
        </a:p>
      </dgm:t>
    </dgm:pt>
    <dgm:pt modelId="{5DCA2708-7BEF-4EBC-BA9E-CFACF3C1328F}" type="parTrans" cxnId="{C5150E89-9ABF-4F73-A84E-DA6C9D67E24A}">
      <dgm:prSet/>
      <dgm:spPr/>
      <dgm:t>
        <a:bodyPr/>
        <a:lstStyle/>
        <a:p>
          <a:endParaRPr lang="es-CO" sz="2000"/>
        </a:p>
      </dgm:t>
    </dgm:pt>
    <dgm:pt modelId="{7D986560-CC19-4CC4-8FDA-D64BB0CA54F7}" type="sibTrans" cxnId="{C5150E89-9ABF-4F73-A84E-DA6C9D67E24A}">
      <dgm:prSet/>
      <dgm:spPr/>
      <dgm:t>
        <a:bodyPr/>
        <a:lstStyle/>
        <a:p>
          <a:endParaRPr lang="es-CO" sz="2000"/>
        </a:p>
      </dgm:t>
    </dgm:pt>
    <dgm:pt modelId="{56A7E139-B35B-454F-AF66-C3D9F645C208}" type="pres">
      <dgm:prSet presAssocID="{4431C8F8-93CD-407A-AF8F-5FB1D98600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4D30689-3DD1-4B1E-9C89-C4C581593E12}" type="pres">
      <dgm:prSet presAssocID="{8246CB64-9F25-46E8-A44F-946E40C0795B}" presName="composite" presStyleCnt="0"/>
      <dgm:spPr/>
      <dgm:t>
        <a:bodyPr/>
        <a:lstStyle/>
        <a:p>
          <a:endParaRPr lang="es-ES"/>
        </a:p>
      </dgm:t>
    </dgm:pt>
    <dgm:pt modelId="{31C97FC9-F855-4C6A-878B-101F6A4F9F13}" type="pres">
      <dgm:prSet presAssocID="{8246CB64-9F25-46E8-A44F-946E40C0795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8C5F27-36D4-48EF-8E7D-B2B191F9DCFC}" type="pres">
      <dgm:prSet presAssocID="{8246CB64-9F25-46E8-A44F-946E40C0795B}" presName="parSh" presStyleLbl="node1" presStyleIdx="0" presStyleCnt="4" custScaleX="109381" custScaleY="151280" custLinFactNeighborX="15466" custLinFactNeighborY="-17665"/>
      <dgm:spPr/>
      <dgm:t>
        <a:bodyPr/>
        <a:lstStyle/>
        <a:p>
          <a:endParaRPr lang="es-CO"/>
        </a:p>
      </dgm:t>
    </dgm:pt>
    <dgm:pt modelId="{A422CC0F-87D7-4A12-A55E-673A50E870C6}" type="pres">
      <dgm:prSet presAssocID="{8246CB64-9F25-46E8-A44F-946E40C0795B}" presName="desTx" presStyleLbl="fgAcc1" presStyleIdx="0" presStyleCnt="4" custScaleX="104460" custScaleY="60276" custLinFactNeighborX="1446" custLinFactNeighborY="-2795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251811-024C-4105-B229-BC732B400B37}" type="pres">
      <dgm:prSet presAssocID="{CFB92C27-B8C1-45B0-95EF-6D98CC7A3D9A}" presName="sibTrans" presStyleLbl="sibTrans2D1" presStyleIdx="0" presStyleCnt="3" custScaleX="128056" custLinFactNeighborX="5453" custLinFactNeighborY="15836"/>
      <dgm:spPr/>
      <dgm:t>
        <a:bodyPr/>
        <a:lstStyle/>
        <a:p>
          <a:endParaRPr lang="es-CO"/>
        </a:p>
      </dgm:t>
    </dgm:pt>
    <dgm:pt modelId="{352F5D9E-2CFA-4226-93AF-E41C5B979D08}" type="pres">
      <dgm:prSet presAssocID="{CFB92C27-B8C1-45B0-95EF-6D98CC7A3D9A}" presName="connTx" presStyleLbl="sibTrans2D1" presStyleIdx="0" presStyleCnt="3"/>
      <dgm:spPr/>
      <dgm:t>
        <a:bodyPr/>
        <a:lstStyle/>
        <a:p>
          <a:endParaRPr lang="es-CO"/>
        </a:p>
      </dgm:t>
    </dgm:pt>
    <dgm:pt modelId="{F0A092F6-BF47-4908-A7FE-51322860F55D}" type="pres">
      <dgm:prSet presAssocID="{01621CC5-E5F3-40C6-AB68-3086BA674426}" presName="composite" presStyleCnt="0"/>
      <dgm:spPr/>
      <dgm:t>
        <a:bodyPr/>
        <a:lstStyle/>
        <a:p>
          <a:endParaRPr lang="es-ES"/>
        </a:p>
      </dgm:t>
    </dgm:pt>
    <dgm:pt modelId="{758D54AB-4641-4C03-A123-8861C223DCE7}" type="pres">
      <dgm:prSet presAssocID="{01621CC5-E5F3-40C6-AB68-3086BA67442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DE596-ED95-49DC-9E98-97B29155EF5E}" type="pres">
      <dgm:prSet presAssocID="{01621CC5-E5F3-40C6-AB68-3086BA674426}" presName="parSh" presStyleLbl="node1" presStyleIdx="1" presStyleCnt="4" custScaleX="95099" custScaleY="97768" custLinFactNeighborX="-8654" custLinFactNeighborY="2152"/>
      <dgm:spPr/>
      <dgm:t>
        <a:bodyPr/>
        <a:lstStyle/>
        <a:p>
          <a:endParaRPr lang="es-CO"/>
        </a:p>
      </dgm:t>
    </dgm:pt>
    <dgm:pt modelId="{889DA938-1ECE-4113-90D2-8FCF9F4C6F2C}" type="pres">
      <dgm:prSet presAssocID="{01621CC5-E5F3-40C6-AB68-3086BA674426}" presName="desTx" presStyleLbl="fgAcc1" presStyleIdx="1" presStyleCnt="4" custScaleX="75416" custScaleY="58736" custLinFactNeighborX="-16384" custLinFactNeighborY="-2077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D45259D-B0ED-48F6-9DF4-910B2D458B1E}" type="pres">
      <dgm:prSet presAssocID="{6C7BDCCD-1416-4361-AC85-A7CB23398AC4}" presName="sibTrans" presStyleLbl="sibTrans2D1" presStyleIdx="1" presStyleCnt="3" custScaleX="153974" custLinFactNeighborX="16552" custLinFactNeighborY="17680"/>
      <dgm:spPr/>
      <dgm:t>
        <a:bodyPr/>
        <a:lstStyle/>
        <a:p>
          <a:endParaRPr lang="es-CO"/>
        </a:p>
      </dgm:t>
    </dgm:pt>
    <dgm:pt modelId="{72D52E33-57D9-462E-B130-A22DA27B554C}" type="pres">
      <dgm:prSet presAssocID="{6C7BDCCD-1416-4361-AC85-A7CB23398AC4}" presName="connTx" presStyleLbl="sibTrans2D1" presStyleIdx="1" presStyleCnt="3"/>
      <dgm:spPr/>
      <dgm:t>
        <a:bodyPr/>
        <a:lstStyle/>
        <a:p>
          <a:endParaRPr lang="es-CO"/>
        </a:p>
      </dgm:t>
    </dgm:pt>
    <dgm:pt modelId="{95682921-D541-494A-9C45-82D9CAA33603}" type="pres">
      <dgm:prSet presAssocID="{6CF0C7C4-8842-4D87-91EA-37185EE89D96}" presName="composite" presStyleCnt="0"/>
      <dgm:spPr/>
      <dgm:t>
        <a:bodyPr/>
        <a:lstStyle/>
        <a:p>
          <a:endParaRPr lang="es-ES"/>
        </a:p>
      </dgm:t>
    </dgm:pt>
    <dgm:pt modelId="{E8D862EC-B0FB-4144-AF7E-B1519EDAE1DF}" type="pres">
      <dgm:prSet presAssocID="{6CF0C7C4-8842-4D87-91EA-37185EE89D96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7CC7CD-7834-4994-A14C-60D4B9C368E1}" type="pres">
      <dgm:prSet presAssocID="{6CF0C7C4-8842-4D87-91EA-37185EE89D96}" presName="parSh" presStyleLbl="node1" presStyleIdx="2" presStyleCnt="4" custScaleX="73269" custLinFactNeighborX="-21004" custLinFactNeighborY="-5011"/>
      <dgm:spPr/>
      <dgm:t>
        <a:bodyPr/>
        <a:lstStyle/>
        <a:p>
          <a:endParaRPr lang="es-CO"/>
        </a:p>
      </dgm:t>
    </dgm:pt>
    <dgm:pt modelId="{A9CD94B7-6DAD-42E2-9E1E-A6F073E8DBBB}" type="pres">
      <dgm:prSet presAssocID="{6CF0C7C4-8842-4D87-91EA-37185EE89D96}" presName="desTx" presStyleLbl="fgAcc1" presStyleIdx="2" presStyleCnt="4" custScaleX="88137" custScaleY="54444" custLinFactNeighborX="-22783" custLinFactNeighborY="-134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2CEBB8-D415-4C46-8914-595E6F9E426E}" type="pres">
      <dgm:prSet presAssocID="{A4641CDB-7E77-41F3-8F05-0307B2EC29B4}" presName="sibTrans" presStyleLbl="sibTrans2D1" presStyleIdx="2" presStyleCnt="3" custLinFactNeighborX="3656" custLinFactNeighborY="40121"/>
      <dgm:spPr/>
      <dgm:t>
        <a:bodyPr/>
        <a:lstStyle/>
        <a:p>
          <a:endParaRPr lang="es-CO"/>
        </a:p>
      </dgm:t>
    </dgm:pt>
    <dgm:pt modelId="{324A3742-524F-4C75-A51D-C4193D2C086D}" type="pres">
      <dgm:prSet presAssocID="{A4641CDB-7E77-41F3-8F05-0307B2EC29B4}" presName="connTx" presStyleLbl="sibTrans2D1" presStyleIdx="2" presStyleCnt="3"/>
      <dgm:spPr/>
      <dgm:t>
        <a:bodyPr/>
        <a:lstStyle/>
        <a:p>
          <a:endParaRPr lang="es-CO"/>
        </a:p>
      </dgm:t>
    </dgm:pt>
    <dgm:pt modelId="{05D88822-9348-4198-BF5E-C2C1EC3389A4}" type="pres">
      <dgm:prSet presAssocID="{CC8BBD5E-A518-4FF4-AB09-8B49B263992D}" presName="composite" presStyleCnt="0"/>
      <dgm:spPr/>
      <dgm:t>
        <a:bodyPr/>
        <a:lstStyle/>
        <a:p>
          <a:endParaRPr lang="es-ES"/>
        </a:p>
      </dgm:t>
    </dgm:pt>
    <dgm:pt modelId="{26FD53B7-DF79-4D6B-A9E0-C8225DCB533C}" type="pres">
      <dgm:prSet presAssocID="{CC8BBD5E-A518-4FF4-AB09-8B49B263992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9DBC7C-2A24-4DB8-B8F5-97273019EA1C}" type="pres">
      <dgm:prSet presAssocID="{CC8BBD5E-A518-4FF4-AB09-8B49B263992D}" presName="parSh" presStyleLbl="node1" presStyleIdx="3" presStyleCnt="4" custScaleY="164354" custLinFactNeighborX="-23584" custLinFactNeighborY="-444"/>
      <dgm:spPr/>
      <dgm:t>
        <a:bodyPr/>
        <a:lstStyle/>
        <a:p>
          <a:endParaRPr lang="es-CO"/>
        </a:p>
      </dgm:t>
    </dgm:pt>
    <dgm:pt modelId="{D75DA831-869D-4AA5-8074-5D8B07D5D266}" type="pres">
      <dgm:prSet presAssocID="{CC8BBD5E-A518-4FF4-AB09-8B49B263992D}" presName="desTx" presStyleLbl="fgAcc1" presStyleIdx="3" presStyleCnt="4" custScaleX="120180" custLinFactNeighborX="-13521" custLinFactNeighborY="-20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8261764-1141-429F-B8EB-E0D51EE91082}" type="presOf" srcId="{CFB92C27-B8C1-45B0-95EF-6D98CC7A3D9A}" destId="{C6251811-024C-4105-B229-BC732B400B37}" srcOrd="0" destOrd="0" presId="urn:microsoft.com/office/officeart/2005/8/layout/process3"/>
    <dgm:cxn modelId="{05EA4DF4-48C3-473A-9EC2-6CC87F23EDBB}" type="presOf" srcId="{6C7BDCCD-1416-4361-AC85-A7CB23398AC4}" destId="{72D52E33-57D9-462E-B130-A22DA27B554C}" srcOrd="1" destOrd="0" presId="urn:microsoft.com/office/officeart/2005/8/layout/process3"/>
    <dgm:cxn modelId="{5BA21EC0-F037-4849-851C-823E8C6153DD}" type="presOf" srcId="{CC8BBD5E-A518-4FF4-AB09-8B49B263992D}" destId="{E69DBC7C-2A24-4DB8-B8F5-97273019EA1C}" srcOrd="1" destOrd="0" presId="urn:microsoft.com/office/officeart/2005/8/layout/process3"/>
    <dgm:cxn modelId="{DA536CDA-3B77-47B5-B52C-38D277C55307}" type="presOf" srcId="{01621CC5-E5F3-40C6-AB68-3086BA674426}" destId="{9BDDE596-ED95-49DC-9E98-97B29155EF5E}" srcOrd="1" destOrd="0" presId="urn:microsoft.com/office/officeart/2005/8/layout/process3"/>
    <dgm:cxn modelId="{05CE96AE-A37B-4AE5-8E62-EEBA047B84EF}" srcId="{01621CC5-E5F3-40C6-AB68-3086BA674426}" destId="{F022DB81-DFB7-4330-AAA2-F14253181E3F}" srcOrd="0" destOrd="0" parTransId="{B5B49B30-03D1-49B7-95E3-E5225BA77E1D}" sibTransId="{9EECD2F5-2D6C-44C4-986B-B7BC7434AF22}"/>
    <dgm:cxn modelId="{633B6FFD-67C5-42F5-9F13-A317014A6718}" type="presOf" srcId="{4431C8F8-93CD-407A-AF8F-5FB1D986002D}" destId="{56A7E139-B35B-454F-AF66-C3D9F645C208}" srcOrd="0" destOrd="0" presId="urn:microsoft.com/office/officeart/2005/8/layout/process3"/>
    <dgm:cxn modelId="{4B9323F7-84BB-47FD-B25C-73EDE414BB6E}" type="presOf" srcId="{CC8BBD5E-A518-4FF4-AB09-8B49B263992D}" destId="{26FD53B7-DF79-4D6B-A9E0-C8225DCB533C}" srcOrd="0" destOrd="0" presId="urn:microsoft.com/office/officeart/2005/8/layout/process3"/>
    <dgm:cxn modelId="{84CC7966-EE43-461A-A6DB-B61572DACE11}" type="presOf" srcId="{6CF0C7C4-8842-4D87-91EA-37185EE89D96}" destId="{E8D862EC-B0FB-4144-AF7E-B1519EDAE1DF}" srcOrd="0" destOrd="0" presId="urn:microsoft.com/office/officeart/2005/8/layout/process3"/>
    <dgm:cxn modelId="{C5150E89-9ABF-4F73-A84E-DA6C9D67E24A}" srcId="{CC8BBD5E-A518-4FF4-AB09-8B49B263992D}" destId="{93DDEC33-3A33-4E32-B4A0-95305CAB7297}" srcOrd="0" destOrd="0" parTransId="{5DCA2708-7BEF-4EBC-BA9E-CFACF3C1328F}" sibTransId="{7D986560-CC19-4CC4-8FDA-D64BB0CA54F7}"/>
    <dgm:cxn modelId="{A27AB1FC-4743-43F8-9584-1FD3E229346E}" srcId="{4431C8F8-93CD-407A-AF8F-5FB1D986002D}" destId="{6CF0C7C4-8842-4D87-91EA-37185EE89D96}" srcOrd="2" destOrd="0" parTransId="{26FE64D5-C40F-4DD0-A914-2B8034EF866E}" sibTransId="{A4641CDB-7E77-41F3-8F05-0307B2EC29B4}"/>
    <dgm:cxn modelId="{CB76CA09-EB72-4232-8BD9-7FB9C950CA3C}" type="presOf" srcId="{A4641CDB-7E77-41F3-8F05-0307B2EC29B4}" destId="{942CEBB8-D415-4C46-8914-595E6F9E426E}" srcOrd="0" destOrd="0" presId="urn:microsoft.com/office/officeart/2005/8/layout/process3"/>
    <dgm:cxn modelId="{3C3C56BE-1532-4E5C-ADC8-19207395C47B}" srcId="{4431C8F8-93CD-407A-AF8F-5FB1D986002D}" destId="{01621CC5-E5F3-40C6-AB68-3086BA674426}" srcOrd="1" destOrd="0" parTransId="{C377D156-1051-4A8A-946E-34098C78ADAB}" sibTransId="{6C7BDCCD-1416-4361-AC85-A7CB23398AC4}"/>
    <dgm:cxn modelId="{941EF88F-3D53-42BF-996B-F12A01CBD3E3}" srcId="{4431C8F8-93CD-407A-AF8F-5FB1D986002D}" destId="{CC8BBD5E-A518-4FF4-AB09-8B49B263992D}" srcOrd="3" destOrd="0" parTransId="{33A6054D-62C6-484A-A087-691B32DF22A0}" sibTransId="{3E874D1C-7E1C-49A7-A185-070A4CD7670C}"/>
    <dgm:cxn modelId="{C6FF7AD4-3867-41DD-859B-B3BD67C8438A}" type="presOf" srcId="{44EDC684-C5DC-47FA-8C24-F4B2F3C7044A}" destId="{A422CC0F-87D7-4A12-A55E-673A50E870C6}" srcOrd="0" destOrd="0" presId="urn:microsoft.com/office/officeart/2005/8/layout/process3"/>
    <dgm:cxn modelId="{BC7D7B04-1CAE-42E9-A5C9-7FBF86829D9B}" type="presOf" srcId="{6C7BDCCD-1416-4361-AC85-A7CB23398AC4}" destId="{FD45259D-B0ED-48F6-9DF4-910B2D458B1E}" srcOrd="0" destOrd="0" presId="urn:microsoft.com/office/officeart/2005/8/layout/process3"/>
    <dgm:cxn modelId="{464F999F-6D48-4791-A3F6-8574058B4055}" type="presOf" srcId="{CFB92C27-B8C1-45B0-95EF-6D98CC7A3D9A}" destId="{352F5D9E-2CFA-4226-93AF-E41C5B979D08}" srcOrd="1" destOrd="0" presId="urn:microsoft.com/office/officeart/2005/8/layout/process3"/>
    <dgm:cxn modelId="{529946FF-5D9D-41F7-8335-5578FD447FE2}" type="presOf" srcId="{93DDEC33-3A33-4E32-B4A0-95305CAB7297}" destId="{D75DA831-869D-4AA5-8074-5D8B07D5D266}" srcOrd="0" destOrd="0" presId="urn:microsoft.com/office/officeart/2005/8/layout/process3"/>
    <dgm:cxn modelId="{AE0236FB-6323-4E17-9A7D-EFDE6571D8AB}" srcId="{6CF0C7C4-8842-4D87-91EA-37185EE89D96}" destId="{6BE6329A-DF91-4534-9072-B4456B40249A}" srcOrd="0" destOrd="0" parTransId="{CD8C1EC8-A8EF-43C0-9523-B93B5713D330}" sibTransId="{142E4DC3-ECDC-4CBA-8F3D-1019DF49E8DC}"/>
    <dgm:cxn modelId="{88BB95E6-7203-4F86-B260-278598D99BC2}" type="presOf" srcId="{6CF0C7C4-8842-4D87-91EA-37185EE89D96}" destId="{957CC7CD-7834-4994-A14C-60D4B9C368E1}" srcOrd="1" destOrd="0" presId="urn:microsoft.com/office/officeart/2005/8/layout/process3"/>
    <dgm:cxn modelId="{48FCB2E5-E8B1-4F6B-A714-1D51AF32820C}" srcId="{4431C8F8-93CD-407A-AF8F-5FB1D986002D}" destId="{8246CB64-9F25-46E8-A44F-946E40C0795B}" srcOrd="0" destOrd="0" parTransId="{E34B0C9B-44C4-4944-A74D-AB55218EBD8E}" sibTransId="{CFB92C27-B8C1-45B0-95EF-6D98CC7A3D9A}"/>
    <dgm:cxn modelId="{ED2F50B3-EFCF-43F6-BA0A-79C1919898D5}" type="presOf" srcId="{A4641CDB-7E77-41F3-8F05-0307B2EC29B4}" destId="{324A3742-524F-4C75-A51D-C4193D2C086D}" srcOrd="1" destOrd="0" presId="urn:microsoft.com/office/officeart/2005/8/layout/process3"/>
    <dgm:cxn modelId="{24645F65-429D-4FF5-A166-CB42FF7377CE}" type="presOf" srcId="{F022DB81-DFB7-4330-AAA2-F14253181E3F}" destId="{889DA938-1ECE-4113-90D2-8FCF9F4C6F2C}" srcOrd="0" destOrd="0" presId="urn:microsoft.com/office/officeart/2005/8/layout/process3"/>
    <dgm:cxn modelId="{A44E5308-4CB2-4471-8E06-691B8D922C52}" type="presOf" srcId="{8246CB64-9F25-46E8-A44F-946E40C0795B}" destId="{178C5F27-36D4-48EF-8E7D-B2B191F9DCFC}" srcOrd="1" destOrd="0" presId="urn:microsoft.com/office/officeart/2005/8/layout/process3"/>
    <dgm:cxn modelId="{06C22789-34E3-4556-AF4F-93DC2A6229A6}" type="presOf" srcId="{6BE6329A-DF91-4534-9072-B4456B40249A}" destId="{A9CD94B7-6DAD-42E2-9E1E-A6F073E8DBBB}" srcOrd="0" destOrd="0" presId="urn:microsoft.com/office/officeart/2005/8/layout/process3"/>
    <dgm:cxn modelId="{1A7504DB-C82F-46AD-8258-B67718A97542}" srcId="{8246CB64-9F25-46E8-A44F-946E40C0795B}" destId="{44EDC684-C5DC-47FA-8C24-F4B2F3C7044A}" srcOrd="0" destOrd="0" parTransId="{F7C6ED93-4693-42B6-A347-382F00AAE0E1}" sibTransId="{FD3C242E-6CAA-43BD-9F9F-56D1270B8EE0}"/>
    <dgm:cxn modelId="{401B5A41-2506-4306-AB3C-3CB5E8CC0540}" type="presOf" srcId="{8246CB64-9F25-46E8-A44F-946E40C0795B}" destId="{31C97FC9-F855-4C6A-878B-101F6A4F9F13}" srcOrd="0" destOrd="0" presId="urn:microsoft.com/office/officeart/2005/8/layout/process3"/>
    <dgm:cxn modelId="{7AE6CF10-A8A6-4503-B6E3-B4001BC81BFC}" type="presOf" srcId="{01621CC5-E5F3-40C6-AB68-3086BA674426}" destId="{758D54AB-4641-4C03-A123-8861C223DCE7}" srcOrd="0" destOrd="0" presId="urn:microsoft.com/office/officeart/2005/8/layout/process3"/>
    <dgm:cxn modelId="{D3CA0C19-884C-44CC-B512-86B4E950AB60}" type="presParOf" srcId="{56A7E139-B35B-454F-AF66-C3D9F645C208}" destId="{64D30689-3DD1-4B1E-9C89-C4C581593E12}" srcOrd="0" destOrd="0" presId="urn:microsoft.com/office/officeart/2005/8/layout/process3"/>
    <dgm:cxn modelId="{6416EE01-922B-43C5-877C-39D05EC528D9}" type="presParOf" srcId="{64D30689-3DD1-4B1E-9C89-C4C581593E12}" destId="{31C97FC9-F855-4C6A-878B-101F6A4F9F13}" srcOrd="0" destOrd="0" presId="urn:microsoft.com/office/officeart/2005/8/layout/process3"/>
    <dgm:cxn modelId="{E18E9CE1-9209-4CDF-83E3-68D21A5D7643}" type="presParOf" srcId="{64D30689-3DD1-4B1E-9C89-C4C581593E12}" destId="{178C5F27-36D4-48EF-8E7D-B2B191F9DCFC}" srcOrd="1" destOrd="0" presId="urn:microsoft.com/office/officeart/2005/8/layout/process3"/>
    <dgm:cxn modelId="{EFBB996D-589A-41DA-82CB-C1A855D41F5B}" type="presParOf" srcId="{64D30689-3DD1-4B1E-9C89-C4C581593E12}" destId="{A422CC0F-87D7-4A12-A55E-673A50E870C6}" srcOrd="2" destOrd="0" presId="urn:microsoft.com/office/officeart/2005/8/layout/process3"/>
    <dgm:cxn modelId="{0F7B8184-B03C-488B-B546-ED76ACF42197}" type="presParOf" srcId="{56A7E139-B35B-454F-AF66-C3D9F645C208}" destId="{C6251811-024C-4105-B229-BC732B400B37}" srcOrd="1" destOrd="0" presId="urn:microsoft.com/office/officeart/2005/8/layout/process3"/>
    <dgm:cxn modelId="{20D52440-F7A5-472A-8C70-B6F797BBFD18}" type="presParOf" srcId="{C6251811-024C-4105-B229-BC732B400B37}" destId="{352F5D9E-2CFA-4226-93AF-E41C5B979D08}" srcOrd="0" destOrd="0" presId="urn:microsoft.com/office/officeart/2005/8/layout/process3"/>
    <dgm:cxn modelId="{F50B815C-AEF5-494C-B5D3-B3D5ABDA3A51}" type="presParOf" srcId="{56A7E139-B35B-454F-AF66-C3D9F645C208}" destId="{F0A092F6-BF47-4908-A7FE-51322860F55D}" srcOrd="2" destOrd="0" presId="urn:microsoft.com/office/officeart/2005/8/layout/process3"/>
    <dgm:cxn modelId="{9EDEC858-A3C2-4A4A-B114-4033EA26BB98}" type="presParOf" srcId="{F0A092F6-BF47-4908-A7FE-51322860F55D}" destId="{758D54AB-4641-4C03-A123-8861C223DCE7}" srcOrd="0" destOrd="0" presId="urn:microsoft.com/office/officeart/2005/8/layout/process3"/>
    <dgm:cxn modelId="{DFE0450A-A0E0-43ED-BF2C-652C4F4F6E9C}" type="presParOf" srcId="{F0A092F6-BF47-4908-A7FE-51322860F55D}" destId="{9BDDE596-ED95-49DC-9E98-97B29155EF5E}" srcOrd="1" destOrd="0" presId="urn:microsoft.com/office/officeart/2005/8/layout/process3"/>
    <dgm:cxn modelId="{FE728676-7835-4DFD-B9D1-A71CE7FC1835}" type="presParOf" srcId="{F0A092F6-BF47-4908-A7FE-51322860F55D}" destId="{889DA938-1ECE-4113-90D2-8FCF9F4C6F2C}" srcOrd="2" destOrd="0" presId="urn:microsoft.com/office/officeart/2005/8/layout/process3"/>
    <dgm:cxn modelId="{063C03BF-5E0F-4806-A414-8A1DCC5B7400}" type="presParOf" srcId="{56A7E139-B35B-454F-AF66-C3D9F645C208}" destId="{FD45259D-B0ED-48F6-9DF4-910B2D458B1E}" srcOrd="3" destOrd="0" presId="urn:microsoft.com/office/officeart/2005/8/layout/process3"/>
    <dgm:cxn modelId="{BDA271DE-F5D0-470A-A835-28BA70A521E4}" type="presParOf" srcId="{FD45259D-B0ED-48F6-9DF4-910B2D458B1E}" destId="{72D52E33-57D9-462E-B130-A22DA27B554C}" srcOrd="0" destOrd="0" presId="urn:microsoft.com/office/officeart/2005/8/layout/process3"/>
    <dgm:cxn modelId="{03A17CEA-1AB8-4F2E-ABB8-0DE07DF16B0A}" type="presParOf" srcId="{56A7E139-B35B-454F-AF66-C3D9F645C208}" destId="{95682921-D541-494A-9C45-82D9CAA33603}" srcOrd="4" destOrd="0" presId="urn:microsoft.com/office/officeart/2005/8/layout/process3"/>
    <dgm:cxn modelId="{270FB668-FFB9-4E59-BA71-DEA895FB8C6C}" type="presParOf" srcId="{95682921-D541-494A-9C45-82D9CAA33603}" destId="{E8D862EC-B0FB-4144-AF7E-B1519EDAE1DF}" srcOrd="0" destOrd="0" presId="urn:microsoft.com/office/officeart/2005/8/layout/process3"/>
    <dgm:cxn modelId="{C1859179-1409-4B7D-B513-FCE511DCD75F}" type="presParOf" srcId="{95682921-D541-494A-9C45-82D9CAA33603}" destId="{957CC7CD-7834-4994-A14C-60D4B9C368E1}" srcOrd="1" destOrd="0" presId="urn:microsoft.com/office/officeart/2005/8/layout/process3"/>
    <dgm:cxn modelId="{D341B2C6-CC4B-43D2-8010-C1453059B91E}" type="presParOf" srcId="{95682921-D541-494A-9C45-82D9CAA33603}" destId="{A9CD94B7-6DAD-42E2-9E1E-A6F073E8DBBB}" srcOrd="2" destOrd="0" presId="urn:microsoft.com/office/officeart/2005/8/layout/process3"/>
    <dgm:cxn modelId="{2527BFB2-6F59-4128-952C-A7402CA99706}" type="presParOf" srcId="{56A7E139-B35B-454F-AF66-C3D9F645C208}" destId="{942CEBB8-D415-4C46-8914-595E6F9E426E}" srcOrd="5" destOrd="0" presId="urn:microsoft.com/office/officeart/2005/8/layout/process3"/>
    <dgm:cxn modelId="{F0774DD1-DA10-4FA0-AAF8-9F96E1894C89}" type="presParOf" srcId="{942CEBB8-D415-4C46-8914-595E6F9E426E}" destId="{324A3742-524F-4C75-A51D-C4193D2C086D}" srcOrd="0" destOrd="0" presId="urn:microsoft.com/office/officeart/2005/8/layout/process3"/>
    <dgm:cxn modelId="{102CDC5D-CE30-43D8-8879-340F1447FC10}" type="presParOf" srcId="{56A7E139-B35B-454F-AF66-C3D9F645C208}" destId="{05D88822-9348-4198-BF5E-C2C1EC3389A4}" srcOrd="6" destOrd="0" presId="urn:microsoft.com/office/officeart/2005/8/layout/process3"/>
    <dgm:cxn modelId="{989F89BD-3504-4C86-8ECA-D8918B6558D7}" type="presParOf" srcId="{05D88822-9348-4198-BF5E-C2C1EC3389A4}" destId="{26FD53B7-DF79-4D6B-A9E0-C8225DCB533C}" srcOrd="0" destOrd="0" presId="urn:microsoft.com/office/officeart/2005/8/layout/process3"/>
    <dgm:cxn modelId="{2FA5FE93-F608-41C7-A061-0782CFCF9009}" type="presParOf" srcId="{05D88822-9348-4198-BF5E-C2C1EC3389A4}" destId="{E69DBC7C-2A24-4DB8-B8F5-97273019EA1C}" srcOrd="1" destOrd="0" presId="urn:microsoft.com/office/officeart/2005/8/layout/process3"/>
    <dgm:cxn modelId="{ADEC894D-B66B-40D0-BC69-E12DBB0F2151}" type="presParOf" srcId="{05D88822-9348-4198-BF5E-C2C1EC3389A4}" destId="{D75DA831-869D-4AA5-8074-5D8B07D5D26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BCEA9-3282-4DD1-9741-0E727F6F2815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6BB65E6B-5A13-4D2C-9A55-6357FCBE53F3}">
      <dgm:prSet phldrT="[Texto]"/>
      <dgm:spPr/>
      <dgm:t>
        <a:bodyPr/>
        <a:lstStyle/>
        <a:p>
          <a:r>
            <a:rPr lang="es-CO" b="1" dirty="0" smtClean="0">
              <a:latin typeface="Arial" pitchFamily="34" charset="0"/>
              <a:cs typeface="Arial" pitchFamily="34" charset="0"/>
            </a:rPr>
            <a:t>DERECHO DE PETICIÓN (Desistimiento expreso)</a:t>
          </a:r>
          <a:endParaRPr lang="es-CO" b="1" dirty="0">
            <a:latin typeface="Arial" pitchFamily="34" charset="0"/>
            <a:cs typeface="Arial" pitchFamily="34" charset="0"/>
          </a:endParaRPr>
        </a:p>
      </dgm:t>
    </dgm:pt>
    <dgm:pt modelId="{78DC5587-02EF-4DEF-8CE6-D3FDA57BE5F7}" type="parTrans" cxnId="{CB101EF2-DE19-4DDA-ACA3-B4C902C243F4}">
      <dgm:prSet/>
      <dgm:spPr/>
      <dgm:t>
        <a:bodyPr/>
        <a:lstStyle/>
        <a:p>
          <a:endParaRPr lang="es-CO"/>
        </a:p>
      </dgm:t>
    </dgm:pt>
    <dgm:pt modelId="{1D44B90F-E965-45D2-9A43-8A779A4DB7D5}" type="sibTrans" cxnId="{CB101EF2-DE19-4DDA-ACA3-B4C902C243F4}">
      <dgm:prSet/>
      <dgm:spPr/>
      <dgm:t>
        <a:bodyPr/>
        <a:lstStyle/>
        <a:p>
          <a:endParaRPr lang="es-CO"/>
        </a:p>
      </dgm:t>
    </dgm:pt>
    <dgm:pt modelId="{720DBC99-2BE4-4611-8B40-20A2A3C90FEE}">
      <dgm:prSet phldrT="[Texto]"/>
      <dgm:spPr/>
      <dgm:t>
        <a:bodyPr/>
        <a:lstStyle/>
        <a:p>
          <a:pPr algn="just"/>
          <a:r>
            <a:rPr lang="es-CO" dirty="0" smtClean="0"/>
            <a:t>En cualquier tiempo (Sin perjuicio de volver a presentarlo).</a:t>
          </a:r>
          <a:endParaRPr lang="es-CO" dirty="0"/>
        </a:p>
      </dgm:t>
    </dgm:pt>
    <dgm:pt modelId="{B12EECDB-1DFF-4604-8630-DE58977A4911}" type="parTrans" cxnId="{52576929-04E9-47AE-A87B-B34B97FBBFFF}">
      <dgm:prSet/>
      <dgm:spPr/>
      <dgm:t>
        <a:bodyPr/>
        <a:lstStyle/>
        <a:p>
          <a:endParaRPr lang="es-CO"/>
        </a:p>
      </dgm:t>
    </dgm:pt>
    <dgm:pt modelId="{3B7DE633-0535-48FF-9CD9-0F69DEC54528}" type="sibTrans" cxnId="{52576929-04E9-47AE-A87B-B34B97FBBFFF}">
      <dgm:prSet/>
      <dgm:spPr/>
      <dgm:t>
        <a:bodyPr/>
        <a:lstStyle/>
        <a:p>
          <a:endParaRPr lang="es-CO"/>
        </a:p>
      </dgm:t>
    </dgm:pt>
    <dgm:pt modelId="{E27C6493-7B88-420E-AEA7-BE5DF1E8D7CE}">
      <dgm:prSet phldrT="[Texto]"/>
      <dgm:spPr/>
      <dgm:t>
        <a:bodyPr/>
        <a:lstStyle/>
        <a:p>
          <a:pPr algn="just"/>
          <a:r>
            <a:rPr lang="es-CO" dirty="0" smtClean="0"/>
            <a:t>Por razones de interés publico , las autoridades podrán de oficio continuar la petición. ( Resolución motivada) </a:t>
          </a:r>
          <a:endParaRPr lang="es-CO" dirty="0"/>
        </a:p>
      </dgm:t>
    </dgm:pt>
    <dgm:pt modelId="{068E7FFA-893C-4BEC-B11C-43B49C3BACB3}" type="parTrans" cxnId="{2EEBA119-21EC-40BE-98D7-F551B8FB7ABC}">
      <dgm:prSet/>
      <dgm:spPr/>
      <dgm:t>
        <a:bodyPr/>
        <a:lstStyle/>
        <a:p>
          <a:endParaRPr lang="es-CO"/>
        </a:p>
      </dgm:t>
    </dgm:pt>
    <dgm:pt modelId="{9A7C5363-AD99-41CF-AA91-BDFC838A7BBD}" type="sibTrans" cxnId="{2EEBA119-21EC-40BE-98D7-F551B8FB7ABC}">
      <dgm:prSet/>
      <dgm:spPr/>
      <dgm:t>
        <a:bodyPr/>
        <a:lstStyle/>
        <a:p>
          <a:endParaRPr lang="es-CO"/>
        </a:p>
      </dgm:t>
    </dgm:pt>
    <dgm:pt modelId="{1328CA98-668E-43A6-A988-63CBF27862EF}">
      <dgm:prSet/>
      <dgm:spPr/>
      <dgm:t>
        <a:bodyPr/>
        <a:lstStyle/>
        <a:p>
          <a:pPr algn="just"/>
          <a:r>
            <a:rPr lang="es-CO" dirty="0" smtClean="0"/>
            <a:t>Petición del interesado. </a:t>
          </a:r>
          <a:endParaRPr lang="es-CO" dirty="0"/>
        </a:p>
      </dgm:t>
    </dgm:pt>
    <dgm:pt modelId="{F61F176F-5234-4DBE-A35F-C9FB9D8207C1}" type="parTrans" cxnId="{CA762F9E-2EDA-4210-AEF1-E6586047BE09}">
      <dgm:prSet/>
      <dgm:spPr/>
      <dgm:t>
        <a:bodyPr/>
        <a:lstStyle/>
        <a:p>
          <a:endParaRPr lang="es-CO"/>
        </a:p>
      </dgm:t>
    </dgm:pt>
    <dgm:pt modelId="{638E23F9-6F14-4840-946D-E41C02A95683}" type="sibTrans" cxnId="{CA762F9E-2EDA-4210-AEF1-E6586047BE09}">
      <dgm:prSet/>
      <dgm:spPr/>
      <dgm:t>
        <a:bodyPr/>
        <a:lstStyle/>
        <a:p>
          <a:endParaRPr lang="es-CO"/>
        </a:p>
      </dgm:t>
    </dgm:pt>
    <dgm:pt modelId="{A88E2F59-0368-48D0-8E79-8EF73B9657D7}" type="pres">
      <dgm:prSet presAssocID="{E11BCEA9-3282-4DD1-9741-0E727F6F28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E034551-D51D-4413-9030-48603EB9C8A3}" type="pres">
      <dgm:prSet presAssocID="{6BB65E6B-5A13-4D2C-9A55-6357FCBE53F3}" presName="root1" presStyleCnt="0"/>
      <dgm:spPr/>
      <dgm:t>
        <a:bodyPr/>
        <a:lstStyle/>
        <a:p>
          <a:endParaRPr lang="es-CO"/>
        </a:p>
      </dgm:t>
    </dgm:pt>
    <dgm:pt modelId="{9F578243-3CC6-4428-8FED-5CE5BBA40FAC}" type="pres">
      <dgm:prSet presAssocID="{6BB65E6B-5A13-4D2C-9A55-6357FCBE53F3}" presName="LevelOneTextNode" presStyleLbl="node0" presStyleIdx="0" presStyleCnt="1" custScaleX="148959" custScaleY="9176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E98D8C2-2768-450F-8ABE-15D3F7416C7F}" type="pres">
      <dgm:prSet presAssocID="{6BB65E6B-5A13-4D2C-9A55-6357FCBE53F3}" presName="level2hierChild" presStyleCnt="0"/>
      <dgm:spPr/>
      <dgm:t>
        <a:bodyPr/>
        <a:lstStyle/>
        <a:p>
          <a:endParaRPr lang="es-CO"/>
        </a:p>
      </dgm:t>
    </dgm:pt>
    <dgm:pt modelId="{4A31C8DE-8CEB-46FC-A4DE-31668941F444}" type="pres">
      <dgm:prSet presAssocID="{F61F176F-5234-4DBE-A35F-C9FB9D8207C1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78972A57-B093-47B1-A517-80925877F78C}" type="pres">
      <dgm:prSet presAssocID="{F61F176F-5234-4DBE-A35F-C9FB9D8207C1}" presName="connTx" presStyleLbl="parChTrans1D2" presStyleIdx="0" presStyleCnt="3"/>
      <dgm:spPr/>
      <dgm:t>
        <a:bodyPr/>
        <a:lstStyle/>
        <a:p>
          <a:endParaRPr lang="es-CO"/>
        </a:p>
      </dgm:t>
    </dgm:pt>
    <dgm:pt modelId="{CCBB204D-58DF-4CFF-AA3B-18E41EEF8905}" type="pres">
      <dgm:prSet presAssocID="{1328CA98-668E-43A6-A988-63CBF27862EF}" presName="root2" presStyleCnt="0"/>
      <dgm:spPr/>
      <dgm:t>
        <a:bodyPr/>
        <a:lstStyle/>
        <a:p>
          <a:endParaRPr lang="es-CO"/>
        </a:p>
      </dgm:t>
    </dgm:pt>
    <dgm:pt modelId="{E127C89C-7771-427C-8E82-C97B2D209218}" type="pres">
      <dgm:prSet presAssocID="{1328CA98-668E-43A6-A988-63CBF27862EF}" presName="LevelTwoTextNode" presStyleLbl="node2" presStyleIdx="0" presStyleCnt="3" custScaleX="1418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B9D0DEE-E3AC-432B-BE67-C1ECEDE3578B}" type="pres">
      <dgm:prSet presAssocID="{1328CA98-668E-43A6-A988-63CBF27862EF}" presName="level3hierChild" presStyleCnt="0"/>
      <dgm:spPr/>
      <dgm:t>
        <a:bodyPr/>
        <a:lstStyle/>
        <a:p>
          <a:endParaRPr lang="es-CO"/>
        </a:p>
      </dgm:t>
    </dgm:pt>
    <dgm:pt modelId="{B87C544F-A309-4F17-98F4-C8AA97832889}" type="pres">
      <dgm:prSet presAssocID="{B12EECDB-1DFF-4604-8630-DE58977A4911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67B2DE26-BCC6-4939-907B-8B5CAA68CDF8}" type="pres">
      <dgm:prSet presAssocID="{B12EECDB-1DFF-4604-8630-DE58977A4911}" presName="connTx" presStyleLbl="parChTrans1D2" presStyleIdx="1" presStyleCnt="3"/>
      <dgm:spPr/>
      <dgm:t>
        <a:bodyPr/>
        <a:lstStyle/>
        <a:p>
          <a:endParaRPr lang="es-CO"/>
        </a:p>
      </dgm:t>
    </dgm:pt>
    <dgm:pt modelId="{4315D754-3FC4-42C4-A4DA-FA6869E79E76}" type="pres">
      <dgm:prSet presAssocID="{720DBC99-2BE4-4611-8B40-20A2A3C90FEE}" presName="root2" presStyleCnt="0"/>
      <dgm:spPr/>
      <dgm:t>
        <a:bodyPr/>
        <a:lstStyle/>
        <a:p>
          <a:endParaRPr lang="es-CO"/>
        </a:p>
      </dgm:t>
    </dgm:pt>
    <dgm:pt modelId="{BCE43B35-F07B-4D29-8568-95F8BB204FAA}" type="pres">
      <dgm:prSet presAssocID="{720DBC99-2BE4-4611-8B40-20A2A3C90FEE}" presName="LevelTwoTextNode" presStyleLbl="node2" presStyleIdx="1" presStyleCnt="3" custScaleX="1418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30B054-899A-4A02-8186-263596C3406F}" type="pres">
      <dgm:prSet presAssocID="{720DBC99-2BE4-4611-8B40-20A2A3C90FEE}" presName="level3hierChild" presStyleCnt="0"/>
      <dgm:spPr/>
      <dgm:t>
        <a:bodyPr/>
        <a:lstStyle/>
        <a:p>
          <a:endParaRPr lang="es-CO"/>
        </a:p>
      </dgm:t>
    </dgm:pt>
    <dgm:pt modelId="{045DB06F-F91E-4FDB-BF37-C17CAFD37A64}" type="pres">
      <dgm:prSet presAssocID="{068E7FFA-893C-4BEC-B11C-43B49C3BACB3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25680EAA-0506-4257-BE62-ECFA1027DD6E}" type="pres">
      <dgm:prSet presAssocID="{068E7FFA-893C-4BEC-B11C-43B49C3BACB3}" presName="connTx" presStyleLbl="parChTrans1D2" presStyleIdx="2" presStyleCnt="3"/>
      <dgm:spPr/>
      <dgm:t>
        <a:bodyPr/>
        <a:lstStyle/>
        <a:p>
          <a:endParaRPr lang="es-CO"/>
        </a:p>
      </dgm:t>
    </dgm:pt>
    <dgm:pt modelId="{90A78FED-B44A-4BC5-A17C-59644DDE833F}" type="pres">
      <dgm:prSet presAssocID="{E27C6493-7B88-420E-AEA7-BE5DF1E8D7CE}" presName="root2" presStyleCnt="0"/>
      <dgm:spPr/>
      <dgm:t>
        <a:bodyPr/>
        <a:lstStyle/>
        <a:p>
          <a:endParaRPr lang="es-CO"/>
        </a:p>
      </dgm:t>
    </dgm:pt>
    <dgm:pt modelId="{70FD1D75-25C7-4BF2-8ACB-F16F84ABC9B3}" type="pres">
      <dgm:prSet presAssocID="{E27C6493-7B88-420E-AEA7-BE5DF1E8D7CE}" presName="LevelTwoTextNode" presStyleLbl="node2" presStyleIdx="2" presStyleCnt="3" custScaleX="1418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65CF7D-7E74-42E2-B69E-1F2652A6FC30}" type="pres">
      <dgm:prSet presAssocID="{E27C6493-7B88-420E-AEA7-BE5DF1E8D7CE}" presName="level3hierChild" presStyleCnt="0"/>
      <dgm:spPr/>
      <dgm:t>
        <a:bodyPr/>
        <a:lstStyle/>
        <a:p>
          <a:endParaRPr lang="es-CO"/>
        </a:p>
      </dgm:t>
    </dgm:pt>
  </dgm:ptLst>
  <dgm:cxnLst>
    <dgm:cxn modelId="{9DA665C5-95C0-466A-88C3-14CB7DF5C850}" type="presOf" srcId="{068E7FFA-893C-4BEC-B11C-43B49C3BACB3}" destId="{045DB06F-F91E-4FDB-BF37-C17CAFD37A64}" srcOrd="0" destOrd="0" presId="urn:microsoft.com/office/officeart/2008/layout/HorizontalMultiLevelHierarchy"/>
    <dgm:cxn modelId="{042B4F6E-F7A3-4631-A0BB-F55FB400BA05}" type="presOf" srcId="{B12EECDB-1DFF-4604-8630-DE58977A4911}" destId="{B87C544F-A309-4F17-98F4-C8AA97832889}" srcOrd="0" destOrd="0" presId="urn:microsoft.com/office/officeart/2008/layout/HorizontalMultiLevelHierarchy"/>
    <dgm:cxn modelId="{55107A0A-7495-4799-A213-361041F7F63A}" type="presOf" srcId="{720DBC99-2BE4-4611-8B40-20A2A3C90FEE}" destId="{BCE43B35-F07B-4D29-8568-95F8BB204FAA}" srcOrd="0" destOrd="0" presId="urn:microsoft.com/office/officeart/2008/layout/HorizontalMultiLevelHierarchy"/>
    <dgm:cxn modelId="{B34138DF-4FF7-4DE2-BD2E-2FA3E28FD072}" type="presOf" srcId="{F61F176F-5234-4DBE-A35F-C9FB9D8207C1}" destId="{4A31C8DE-8CEB-46FC-A4DE-31668941F444}" srcOrd="0" destOrd="0" presId="urn:microsoft.com/office/officeart/2008/layout/HorizontalMultiLevelHierarchy"/>
    <dgm:cxn modelId="{963361DA-7DBD-43F6-AFFA-58362BB4BE79}" type="presOf" srcId="{E27C6493-7B88-420E-AEA7-BE5DF1E8D7CE}" destId="{70FD1D75-25C7-4BF2-8ACB-F16F84ABC9B3}" srcOrd="0" destOrd="0" presId="urn:microsoft.com/office/officeart/2008/layout/HorizontalMultiLevelHierarchy"/>
    <dgm:cxn modelId="{2EEBA119-21EC-40BE-98D7-F551B8FB7ABC}" srcId="{6BB65E6B-5A13-4D2C-9A55-6357FCBE53F3}" destId="{E27C6493-7B88-420E-AEA7-BE5DF1E8D7CE}" srcOrd="2" destOrd="0" parTransId="{068E7FFA-893C-4BEC-B11C-43B49C3BACB3}" sibTransId="{9A7C5363-AD99-41CF-AA91-BDFC838A7BBD}"/>
    <dgm:cxn modelId="{E02C142B-A096-4BB4-81EF-A8F3A8C5ECA5}" type="presOf" srcId="{068E7FFA-893C-4BEC-B11C-43B49C3BACB3}" destId="{25680EAA-0506-4257-BE62-ECFA1027DD6E}" srcOrd="1" destOrd="0" presId="urn:microsoft.com/office/officeart/2008/layout/HorizontalMultiLevelHierarchy"/>
    <dgm:cxn modelId="{76781FFD-9831-48E7-99D8-7E201BA6A368}" type="presOf" srcId="{E11BCEA9-3282-4DD1-9741-0E727F6F2815}" destId="{A88E2F59-0368-48D0-8E79-8EF73B9657D7}" srcOrd="0" destOrd="0" presId="urn:microsoft.com/office/officeart/2008/layout/HorizontalMultiLevelHierarchy"/>
    <dgm:cxn modelId="{A81FCE48-4AFF-4966-BFCE-61A449CB1386}" type="presOf" srcId="{B12EECDB-1DFF-4604-8630-DE58977A4911}" destId="{67B2DE26-BCC6-4939-907B-8B5CAA68CDF8}" srcOrd="1" destOrd="0" presId="urn:microsoft.com/office/officeart/2008/layout/HorizontalMultiLevelHierarchy"/>
    <dgm:cxn modelId="{40FADF4C-4460-4DE3-B421-AE87C2113642}" type="presOf" srcId="{1328CA98-668E-43A6-A988-63CBF27862EF}" destId="{E127C89C-7771-427C-8E82-C97B2D209218}" srcOrd="0" destOrd="0" presId="urn:microsoft.com/office/officeart/2008/layout/HorizontalMultiLevelHierarchy"/>
    <dgm:cxn modelId="{A7D73C71-0C25-471A-AB3E-1D5E456BF6D8}" type="presOf" srcId="{6BB65E6B-5A13-4D2C-9A55-6357FCBE53F3}" destId="{9F578243-3CC6-4428-8FED-5CE5BBA40FAC}" srcOrd="0" destOrd="0" presId="urn:microsoft.com/office/officeart/2008/layout/HorizontalMultiLevelHierarchy"/>
    <dgm:cxn modelId="{CA762F9E-2EDA-4210-AEF1-E6586047BE09}" srcId="{6BB65E6B-5A13-4D2C-9A55-6357FCBE53F3}" destId="{1328CA98-668E-43A6-A988-63CBF27862EF}" srcOrd="0" destOrd="0" parTransId="{F61F176F-5234-4DBE-A35F-C9FB9D8207C1}" sibTransId="{638E23F9-6F14-4840-946D-E41C02A95683}"/>
    <dgm:cxn modelId="{52576929-04E9-47AE-A87B-B34B97FBBFFF}" srcId="{6BB65E6B-5A13-4D2C-9A55-6357FCBE53F3}" destId="{720DBC99-2BE4-4611-8B40-20A2A3C90FEE}" srcOrd="1" destOrd="0" parTransId="{B12EECDB-1DFF-4604-8630-DE58977A4911}" sibTransId="{3B7DE633-0535-48FF-9CD9-0F69DEC54528}"/>
    <dgm:cxn modelId="{6C5F7CAA-4840-433B-99A7-6C29B15FABA4}" type="presOf" srcId="{F61F176F-5234-4DBE-A35F-C9FB9D8207C1}" destId="{78972A57-B093-47B1-A517-80925877F78C}" srcOrd="1" destOrd="0" presId="urn:microsoft.com/office/officeart/2008/layout/HorizontalMultiLevelHierarchy"/>
    <dgm:cxn modelId="{CB101EF2-DE19-4DDA-ACA3-B4C902C243F4}" srcId="{E11BCEA9-3282-4DD1-9741-0E727F6F2815}" destId="{6BB65E6B-5A13-4D2C-9A55-6357FCBE53F3}" srcOrd="0" destOrd="0" parTransId="{78DC5587-02EF-4DEF-8CE6-D3FDA57BE5F7}" sibTransId="{1D44B90F-E965-45D2-9A43-8A779A4DB7D5}"/>
    <dgm:cxn modelId="{69E92A97-0113-48C9-B7A5-4A1864BA2C5C}" type="presParOf" srcId="{A88E2F59-0368-48D0-8E79-8EF73B9657D7}" destId="{5E034551-D51D-4413-9030-48603EB9C8A3}" srcOrd="0" destOrd="0" presId="urn:microsoft.com/office/officeart/2008/layout/HorizontalMultiLevelHierarchy"/>
    <dgm:cxn modelId="{B9F0A7DD-A440-42DD-803A-7E96FE2F478F}" type="presParOf" srcId="{5E034551-D51D-4413-9030-48603EB9C8A3}" destId="{9F578243-3CC6-4428-8FED-5CE5BBA40FAC}" srcOrd="0" destOrd="0" presId="urn:microsoft.com/office/officeart/2008/layout/HorizontalMultiLevelHierarchy"/>
    <dgm:cxn modelId="{EEB44DCF-A887-43BA-921E-482187E7F323}" type="presParOf" srcId="{5E034551-D51D-4413-9030-48603EB9C8A3}" destId="{4E98D8C2-2768-450F-8ABE-15D3F7416C7F}" srcOrd="1" destOrd="0" presId="urn:microsoft.com/office/officeart/2008/layout/HorizontalMultiLevelHierarchy"/>
    <dgm:cxn modelId="{FEF46AB9-C53C-4740-BA3B-ED5065179438}" type="presParOf" srcId="{4E98D8C2-2768-450F-8ABE-15D3F7416C7F}" destId="{4A31C8DE-8CEB-46FC-A4DE-31668941F444}" srcOrd="0" destOrd="0" presId="urn:microsoft.com/office/officeart/2008/layout/HorizontalMultiLevelHierarchy"/>
    <dgm:cxn modelId="{E5CDA98B-5AD8-4EB2-AF45-090E882033EB}" type="presParOf" srcId="{4A31C8DE-8CEB-46FC-A4DE-31668941F444}" destId="{78972A57-B093-47B1-A517-80925877F78C}" srcOrd="0" destOrd="0" presId="urn:microsoft.com/office/officeart/2008/layout/HorizontalMultiLevelHierarchy"/>
    <dgm:cxn modelId="{772AF8AA-A089-4830-8534-10A169619E5A}" type="presParOf" srcId="{4E98D8C2-2768-450F-8ABE-15D3F7416C7F}" destId="{CCBB204D-58DF-4CFF-AA3B-18E41EEF8905}" srcOrd="1" destOrd="0" presId="urn:microsoft.com/office/officeart/2008/layout/HorizontalMultiLevelHierarchy"/>
    <dgm:cxn modelId="{6680803B-BAE8-41B8-80F0-0873DEBE89D6}" type="presParOf" srcId="{CCBB204D-58DF-4CFF-AA3B-18E41EEF8905}" destId="{E127C89C-7771-427C-8E82-C97B2D209218}" srcOrd="0" destOrd="0" presId="urn:microsoft.com/office/officeart/2008/layout/HorizontalMultiLevelHierarchy"/>
    <dgm:cxn modelId="{CB52DDD1-D072-4920-8507-EA61D84D0620}" type="presParOf" srcId="{CCBB204D-58DF-4CFF-AA3B-18E41EEF8905}" destId="{EB9D0DEE-E3AC-432B-BE67-C1ECEDE3578B}" srcOrd="1" destOrd="0" presId="urn:microsoft.com/office/officeart/2008/layout/HorizontalMultiLevelHierarchy"/>
    <dgm:cxn modelId="{21033F35-F6EF-401D-AA6E-060E6E156E59}" type="presParOf" srcId="{4E98D8C2-2768-450F-8ABE-15D3F7416C7F}" destId="{B87C544F-A309-4F17-98F4-C8AA97832889}" srcOrd="2" destOrd="0" presId="urn:microsoft.com/office/officeart/2008/layout/HorizontalMultiLevelHierarchy"/>
    <dgm:cxn modelId="{3035D066-4BB7-4FB8-9123-280807294D36}" type="presParOf" srcId="{B87C544F-A309-4F17-98F4-C8AA97832889}" destId="{67B2DE26-BCC6-4939-907B-8B5CAA68CDF8}" srcOrd="0" destOrd="0" presId="urn:microsoft.com/office/officeart/2008/layout/HorizontalMultiLevelHierarchy"/>
    <dgm:cxn modelId="{9017D00D-4BC2-46E0-BEDD-C8941474EEC8}" type="presParOf" srcId="{4E98D8C2-2768-450F-8ABE-15D3F7416C7F}" destId="{4315D754-3FC4-42C4-A4DA-FA6869E79E76}" srcOrd="3" destOrd="0" presId="urn:microsoft.com/office/officeart/2008/layout/HorizontalMultiLevelHierarchy"/>
    <dgm:cxn modelId="{BB81AB89-8A59-4591-8918-2CD402D3E5E3}" type="presParOf" srcId="{4315D754-3FC4-42C4-A4DA-FA6869E79E76}" destId="{BCE43B35-F07B-4D29-8568-95F8BB204FAA}" srcOrd="0" destOrd="0" presId="urn:microsoft.com/office/officeart/2008/layout/HorizontalMultiLevelHierarchy"/>
    <dgm:cxn modelId="{762B87E3-1FA1-4042-A3E4-375B7B27EC1E}" type="presParOf" srcId="{4315D754-3FC4-42C4-A4DA-FA6869E79E76}" destId="{4A30B054-899A-4A02-8186-263596C3406F}" srcOrd="1" destOrd="0" presId="urn:microsoft.com/office/officeart/2008/layout/HorizontalMultiLevelHierarchy"/>
    <dgm:cxn modelId="{ED83E744-A6BF-49B1-A3C0-53847DB65141}" type="presParOf" srcId="{4E98D8C2-2768-450F-8ABE-15D3F7416C7F}" destId="{045DB06F-F91E-4FDB-BF37-C17CAFD37A64}" srcOrd="4" destOrd="0" presId="urn:microsoft.com/office/officeart/2008/layout/HorizontalMultiLevelHierarchy"/>
    <dgm:cxn modelId="{069526A2-57B9-48F4-9629-7F7968B57211}" type="presParOf" srcId="{045DB06F-F91E-4FDB-BF37-C17CAFD37A64}" destId="{25680EAA-0506-4257-BE62-ECFA1027DD6E}" srcOrd="0" destOrd="0" presId="urn:microsoft.com/office/officeart/2008/layout/HorizontalMultiLevelHierarchy"/>
    <dgm:cxn modelId="{8EBEE02A-21EE-4F50-BF90-2A7EC55B76CC}" type="presParOf" srcId="{4E98D8C2-2768-450F-8ABE-15D3F7416C7F}" destId="{90A78FED-B44A-4BC5-A17C-59644DDE833F}" srcOrd="5" destOrd="0" presId="urn:microsoft.com/office/officeart/2008/layout/HorizontalMultiLevelHierarchy"/>
    <dgm:cxn modelId="{1E17FE67-0616-46B1-B55C-DCCD1A383FB4}" type="presParOf" srcId="{90A78FED-B44A-4BC5-A17C-59644DDE833F}" destId="{70FD1D75-25C7-4BF2-8ACB-F16F84ABC9B3}" srcOrd="0" destOrd="0" presId="urn:microsoft.com/office/officeart/2008/layout/HorizontalMultiLevelHierarchy"/>
    <dgm:cxn modelId="{DC7FC5EA-46D1-4359-ADA4-3A358C0C43B4}" type="presParOf" srcId="{90A78FED-B44A-4BC5-A17C-59644DDE833F}" destId="{1A65CF7D-7E74-42E2-B69E-1F2652A6FC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98A94-143D-4818-BFE3-F55C56082B29}" type="doc">
      <dgm:prSet loTypeId="urn:microsoft.com/office/officeart/2005/8/layout/hierarchy2" loCatId="hierarchy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s-CO"/>
        </a:p>
      </dgm:t>
    </dgm:pt>
    <dgm:pt modelId="{C14A79C0-A20D-46D0-A083-DA3EE5C3EAEA}">
      <dgm:prSet phldrT="[Texto]" custT="1"/>
      <dgm:spPr>
        <a:solidFill>
          <a:srgbClr val="AD3333"/>
        </a:solidFill>
      </dgm:spPr>
      <dgm:t>
        <a:bodyPr/>
        <a:lstStyle/>
        <a:p>
          <a:pPr algn="ctr"/>
          <a:r>
            <a:rPr lang="es-CO" sz="28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RECHAZO DE LA  PETICIÓN </a:t>
          </a:r>
        </a:p>
      </dgm:t>
    </dgm:pt>
    <dgm:pt modelId="{B91734AF-D2A1-4297-9827-D71D6199A730}" type="parTrans" cxnId="{AE790193-8BF4-46C5-986A-AC1E1D2FD27A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88CDFF08-C60A-49B8-9F71-3B1CDCF4E2F6}" type="sibTrans" cxnId="{AE790193-8BF4-46C5-986A-AC1E1D2FD27A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C751C828-8634-466D-9635-375885907B9F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</a:rPr>
            <a:t>-</a:t>
          </a:r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Indicar disposición  legal que impide.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-Notificar al peticionario.  </a:t>
          </a:r>
          <a:endParaRPr lang="es-CO" sz="1800" dirty="0">
            <a:solidFill>
              <a:sysClr val="windowText" lastClr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FB980-9ED3-40EE-924E-EA5CBFC25F8B}" type="parTrans" cxnId="{DBE40089-342D-4210-A70F-1D4BB42A1388}">
      <dgm:prSet custT="1"/>
      <dgm:spPr/>
      <dgm:t>
        <a:bodyPr/>
        <a:lstStyle/>
        <a:p>
          <a:endParaRPr lang="es-CO" sz="1000">
            <a:solidFill>
              <a:sysClr val="windowText" lastClr="000000"/>
            </a:solidFill>
            <a:effectLst/>
          </a:endParaRPr>
        </a:p>
      </dgm:t>
    </dgm:pt>
    <dgm:pt modelId="{DFF8E289-9CB7-4952-98B9-556950D65576}" type="sibTrans" cxnId="{DBE40089-342D-4210-A70F-1D4BB42A1388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5B35A87F-A2DC-472B-B8AB-F8F1F7922F7C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Insistencia del peticionario. ( Recurso escrito y sustentado  dentro de los 10 días </a:t>
          </a:r>
          <a:r>
            <a:rPr lang="es-CO" sz="14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 </a:t>
          </a:r>
          <a:endParaRPr lang="es-CO" sz="1400" dirty="0">
            <a:solidFill>
              <a:sysClr val="windowText" lastClr="00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8495E-70A2-4371-B76F-4F1183288013}" type="parTrans" cxnId="{C4653118-4B8C-48B6-8462-46EE87D2F2BB}">
      <dgm:prSet custT="1"/>
      <dgm:spPr/>
      <dgm:t>
        <a:bodyPr/>
        <a:lstStyle/>
        <a:p>
          <a:endParaRPr lang="es-CO" sz="700">
            <a:solidFill>
              <a:sysClr val="windowText" lastClr="000000"/>
            </a:solidFill>
            <a:effectLst/>
          </a:endParaRPr>
        </a:p>
      </dgm:t>
    </dgm:pt>
    <dgm:pt modelId="{22BBA95D-42BE-4116-A8B8-073262482A52}" type="sibTrans" cxnId="{C4653118-4B8C-48B6-8462-46EE87D2F2BB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40B6900F-24D4-4D06-B4AD-E4F471FCA20E}">
      <dgm:prSet phldrT="[Texto]" custT="1"/>
      <dgm:spPr/>
      <dgm:t>
        <a:bodyPr/>
        <a:lstStyle/>
        <a:p>
          <a:pPr algn="just"/>
          <a:r>
            <a:rPr lang="es-CO" sz="1800" b="1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RECURSOS: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-Funcionario  enviara al tribunal y/o Juez Administrativo.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-Termino de 10 días. 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Interrumpe cuando solicite copias y/o información .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-Cuando solicite asumir conocimiento.</a:t>
          </a:r>
        </a:p>
        <a:p>
          <a:pPr algn="just"/>
          <a:r>
            <a:rPr lang="es-CO" sz="1800" dirty="0" smtClean="0">
              <a:solidFill>
                <a:sysClr val="windowText" lastClr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- Excepción entre autoridades </a:t>
          </a:r>
        </a:p>
        <a:p>
          <a:pPr algn="ctr"/>
          <a:endParaRPr lang="es-CO" sz="1000" dirty="0" smtClean="0">
            <a:solidFill>
              <a:sysClr val="windowText" lastClr="000000"/>
            </a:solidFill>
            <a:effectLst/>
          </a:endParaRPr>
        </a:p>
        <a:p>
          <a:pPr algn="ctr"/>
          <a:endParaRPr lang="es-CO" sz="1000" dirty="0">
            <a:solidFill>
              <a:sysClr val="windowText" lastClr="000000"/>
            </a:solidFill>
            <a:effectLst/>
          </a:endParaRPr>
        </a:p>
      </dgm:t>
    </dgm:pt>
    <dgm:pt modelId="{3222B1D3-40B3-4185-8812-CBF614313166}" type="parTrans" cxnId="{CDDDB2B1-F188-4C38-97DC-42C775DA5C2D}">
      <dgm:prSet custT="1"/>
      <dgm:spPr/>
      <dgm:t>
        <a:bodyPr/>
        <a:lstStyle/>
        <a:p>
          <a:endParaRPr lang="es-CO" sz="800">
            <a:solidFill>
              <a:sysClr val="windowText" lastClr="000000"/>
            </a:solidFill>
            <a:effectLst/>
          </a:endParaRPr>
        </a:p>
      </dgm:t>
    </dgm:pt>
    <dgm:pt modelId="{C8A99D3B-4C17-448F-9358-DEB6A53B4F1C}" type="sibTrans" cxnId="{CDDDB2B1-F188-4C38-97DC-42C775DA5C2D}">
      <dgm:prSet/>
      <dgm:spPr/>
      <dgm:t>
        <a:bodyPr/>
        <a:lstStyle/>
        <a:p>
          <a:endParaRPr lang="es-CO" sz="2400">
            <a:solidFill>
              <a:sysClr val="windowText" lastClr="000000"/>
            </a:solidFill>
            <a:effectLst/>
          </a:endParaRPr>
        </a:p>
      </dgm:t>
    </dgm:pt>
    <dgm:pt modelId="{7DD1DCD7-A637-4605-B532-151D9B778186}" type="pres">
      <dgm:prSet presAssocID="{EB698A94-143D-4818-BFE3-F55C56082B2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C30C51C-DEB4-44D3-BC99-FD19A5B8E3E2}" type="pres">
      <dgm:prSet presAssocID="{C14A79C0-A20D-46D0-A083-DA3EE5C3EAEA}" presName="root1" presStyleCnt="0"/>
      <dgm:spPr/>
      <dgm:t>
        <a:bodyPr/>
        <a:lstStyle/>
        <a:p>
          <a:endParaRPr lang="es-CO"/>
        </a:p>
      </dgm:t>
    </dgm:pt>
    <dgm:pt modelId="{178F3E2C-5242-4AA2-BD2D-33A1F7BCFC18}" type="pres">
      <dgm:prSet presAssocID="{C14A79C0-A20D-46D0-A083-DA3EE5C3EAEA}" presName="LevelOneTextNode" presStyleLbl="node0" presStyleIdx="0" presStyleCnt="1" custScaleX="75722" custScaleY="70901" custLinFactNeighborX="-8416" custLinFactNeighborY="-2557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29F8E55-D1ED-4DBF-AEF2-76AA51E42904}" type="pres">
      <dgm:prSet presAssocID="{C14A79C0-A20D-46D0-A083-DA3EE5C3EAEA}" presName="level2hierChild" presStyleCnt="0"/>
      <dgm:spPr/>
      <dgm:t>
        <a:bodyPr/>
        <a:lstStyle/>
        <a:p>
          <a:endParaRPr lang="es-CO"/>
        </a:p>
      </dgm:t>
    </dgm:pt>
    <dgm:pt modelId="{F3FFFC88-645A-483F-8B85-EEE9713F4AB5}" type="pres">
      <dgm:prSet presAssocID="{07EFB980-9ED3-40EE-924E-EA5CBFC25F8B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64F561D6-848D-426F-BD1E-1E38985D0ADD}" type="pres">
      <dgm:prSet presAssocID="{07EFB980-9ED3-40EE-924E-EA5CBFC25F8B}" presName="connTx" presStyleLbl="parChTrans1D2" presStyleIdx="0" presStyleCnt="3"/>
      <dgm:spPr/>
      <dgm:t>
        <a:bodyPr/>
        <a:lstStyle/>
        <a:p>
          <a:endParaRPr lang="es-CO"/>
        </a:p>
      </dgm:t>
    </dgm:pt>
    <dgm:pt modelId="{393B42C0-2A57-4794-A399-F01E9C446173}" type="pres">
      <dgm:prSet presAssocID="{C751C828-8634-466D-9635-375885907B9F}" presName="root2" presStyleCnt="0"/>
      <dgm:spPr/>
      <dgm:t>
        <a:bodyPr/>
        <a:lstStyle/>
        <a:p>
          <a:endParaRPr lang="es-CO"/>
        </a:p>
      </dgm:t>
    </dgm:pt>
    <dgm:pt modelId="{909D1CD8-557B-474D-ADDD-941444F60BF6}" type="pres">
      <dgm:prSet presAssocID="{C751C828-8634-466D-9635-375885907B9F}" presName="LevelTwoTextNode" presStyleLbl="node2" presStyleIdx="0" presStyleCnt="3" custScaleX="142270" custScaleY="64672" custLinFactNeighborX="-19795" custLinFactNeighborY="369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C3B1FB6-C6D6-434C-9877-9BB666422025}" type="pres">
      <dgm:prSet presAssocID="{C751C828-8634-466D-9635-375885907B9F}" presName="level3hierChild" presStyleCnt="0"/>
      <dgm:spPr/>
      <dgm:t>
        <a:bodyPr/>
        <a:lstStyle/>
        <a:p>
          <a:endParaRPr lang="es-CO"/>
        </a:p>
      </dgm:t>
    </dgm:pt>
    <dgm:pt modelId="{FB9DE8FC-3549-47D2-AE0A-02B8D4521EEB}" type="pres">
      <dgm:prSet presAssocID="{79A8495E-70A2-4371-B76F-4F1183288013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A44EEEAC-4F4A-46C0-8855-CFAB3CF5144A}" type="pres">
      <dgm:prSet presAssocID="{79A8495E-70A2-4371-B76F-4F1183288013}" presName="connTx" presStyleLbl="parChTrans1D2" presStyleIdx="1" presStyleCnt="3"/>
      <dgm:spPr/>
      <dgm:t>
        <a:bodyPr/>
        <a:lstStyle/>
        <a:p>
          <a:endParaRPr lang="es-CO"/>
        </a:p>
      </dgm:t>
    </dgm:pt>
    <dgm:pt modelId="{7D0B06F8-1906-448F-8B63-2D6D5E6C5E36}" type="pres">
      <dgm:prSet presAssocID="{5B35A87F-A2DC-472B-B8AB-F8F1F7922F7C}" presName="root2" presStyleCnt="0"/>
      <dgm:spPr/>
      <dgm:t>
        <a:bodyPr/>
        <a:lstStyle/>
        <a:p>
          <a:endParaRPr lang="es-CO"/>
        </a:p>
      </dgm:t>
    </dgm:pt>
    <dgm:pt modelId="{55866DD4-956C-4FD1-B3C9-BBCD8E5F12B9}" type="pres">
      <dgm:prSet presAssocID="{5B35A87F-A2DC-472B-B8AB-F8F1F7922F7C}" presName="LevelTwoTextNode" presStyleLbl="node2" presStyleIdx="1" presStyleCnt="3" custScaleX="139456" custScaleY="63179" custLinFactNeighborX="-17875" custLinFactNeighborY="-32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BEE6746-81C6-4497-9A0C-C2DD6AE52048}" type="pres">
      <dgm:prSet presAssocID="{5B35A87F-A2DC-472B-B8AB-F8F1F7922F7C}" presName="level3hierChild" presStyleCnt="0"/>
      <dgm:spPr/>
      <dgm:t>
        <a:bodyPr/>
        <a:lstStyle/>
        <a:p>
          <a:endParaRPr lang="es-CO"/>
        </a:p>
      </dgm:t>
    </dgm:pt>
    <dgm:pt modelId="{9F67B53D-D6C2-4074-979B-EFB5EC7B327C}" type="pres">
      <dgm:prSet presAssocID="{3222B1D3-40B3-4185-8812-CBF614313166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5D167512-7793-4B12-A423-E637B54B4704}" type="pres">
      <dgm:prSet presAssocID="{3222B1D3-40B3-4185-8812-CBF614313166}" presName="connTx" presStyleLbl="parChTrans1D2" presStyleIdx="2" presStyleCnt="3"/>
      <dgm:spPr/>
      <dgm:t>
        <a:bodyPr/>
        <a:lstStyle/>
        <a:p>
          <a:endParaRPr lang="es-CO"/>
        </a:p>
      </dgm:t>
    </dgm:pt>
    <dgm:pt modelId="{B5DAE257-0930-436D-B153-96C52BD2EF69}" type="pres">
      <dgm:prSet presAssocID="{40B6900F-24D4-4D06-B4AD-E4F471FCA20E}" presName="root2" presStyleCnt="0"/>
      <dgm:spPr/>
      <dgm:t>
        <a:bodyPr/>
        <a:lstStyle/>
        <a:p>
          <a:endParaRPr lang="es-CO"/>
        </a:p>
      </dgm:t>
    </dgm:pt>
    <dgm:pt modelId="{24448B2F-E3A4-42F4-A1B5-20B1DB0B480B}" type="pres">
      <dgm:prSet presAssocID="{40B6900F-24D4-4D06-B4AD-E4F471FCA20E}" presName="LevelTwoTextNode" presStyleLbl="node2" presStyleIdx="2" presStyleCnt="3" custScaleX="141046" custScaleY="138274" custLinFactNeighborX="-18724" custLinFactNeighborY="605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39C37A-5FFA-4F9D-BB6F-43B60731C255}" type="pres">
      <dgm:prSet presAssocID="{40B6900F-24D4-4D06-B4AD-E4F471FCA20E}" presName="level3hierChild" presStyleCnt="0"/>
      <dgm:spPr/>
      <dgm:t>
        <a:bodyPr/>
        <a:lstStyle/>
        <a:p>
          <a:endParaRPr lang="es-CO"/>
        </a:p>
      </dgm:t>
    </dgm:pt>
  </dgm:ptLst>
  <dgm:cxnLst>
    <dgm:cxn modelId="{8BAB5756-25ED-4E16-8DE4-10930795B1B7}" type="presOf" srcId="{3222B1D3-40B3-4185-8812-CBF614313166}" destId="{9F67B53D-D6C2-4074-979B-EFB5EC7B327C}" srcOrd="0" destOrd="0" presId="urn:microsoft.com/office/officeart/2005/8/layout/hierarchy2"/>
    <dgm:cxn modelId="{B3A9156F-8A96-41E5-90F6-6104C228355E}" type="presOf" srcId="{79A8495E-70A2-4371-B76F-4F1183288013}" destId="{A44EEEAC-4F4A-46C0-8855-CFAB3CF5144A}" srcOrd="1" destOrd="0" presId="urn:microsoft.com/office/officeart/2005/8/layout/hierarchy2"/>
    <dgm:cxn modelId="{2F54EF06-8C19-44CF-BABD-7CD150839DCE}" type="presOf" srcId="{07EFB980-9ED3-40EE-924E-EA5CBFC25F8B}" destId="{F3FFFC88-645A-483F-8B85-EEE9713F4AB5}" srcOrd="0" destOrd="0" presId="urn:microsoft.com/office/officeart/2005/8/layout/hierarchy2"/>
    <dgm:cxn modelId="{C4653118-4B8C-48B6-8462-46EE87D2F2BB}" srcId="{C14A79C0-A20D-46D0-A083-DA3EE5C3EAEA}" destId="{5B35A87F-A2DC-472B-B8AB-F8F1F7922F7C}" srcOrd="1" destOrd="0" parTransId="{79A8495E-70A2-4371-B76F-4F1183288013}" sibTransId="{22BBA95D-42BE-4116-A8B8-073262482A52}"/>
    <dgm:cxn modelId="{AE790193-8BF4-46C5-986A-AC1E1D2FD27A}" srcId="{EB698A94-143D-4818-BFE3-F55C56082B29}" destId="{C14A79C0-A20D-46D0-A083-DA3EE5C3EAEA}" srcOrd="0" destOrd="0" parTransId="{B91734AF-D2A1-4297-9827-D71D6199A730}" sibTransId="{88CDFF08-C60A-49B8-9F71-3B1CDCF4E2F6}"/>
    <dgm:cxn modelId="{CDDDB2B1-F188-4C38-97DC-42C775DA5C2D}" srcId="{C14A79C0-A20D-46D0-A083-DA3EE5C3EAEA}" destId="{40B6900F-24D4-4D06-B4AD-E4F471FCA20E}" srcOrd="2" destOrd="0" parTransId="{3222B1D3-40B3-4185-8812-CBF614313166}" sibTransId="{C8A99D3B-4C17-448F-9358-DEB6A53B4F1C}"/>
    <dgm:cxn modelId="{9CBE13F3-60EE-4EEC-8AD8-9EB8AB0A706C}" type="presOf" srcId="{5B35A87F-A2DC-472B-B8AB-F8F1F7922F7C}" destId="{55866DD4-956C-4FD1-B3C9-BBCD8E5F12B9}" srcOrd="0" destOrd="0" presId="urn:microsoft.com/office/officeart/2005/8/layout/hierarchy2"/>
    <dgm:cxn modelId="{7EC3A541-9485-4CA3-A338-C4550DBB1E9F}" type="presOf" srcId="{79A8495E-70A2-4371-B76F-4F1183288013}" destId="{FB9DE8FC-3549-47D2-AE0A-02B8D4521EEB}" srcOrd="0" destOrd="0" presId="urn:microsoft.com/office/officeart/2005/8/layout/hierarchy2"/>
    <dgm:cxn modelId="{DBE40089-342D-4210-A70F-1D4BB42A1388}" srcId="{C14A79C0-A20D-46D0-A083-DA3EE5C3EAEA}" destId="{C751C828-8634-466D-9635-375885907B9F}" srcOrd="0" destOrd="0" parTransId="{07EFB980-9ED3-40EE-924E-EA5CBFC25F8B}" sibTransId="{DFF8E289-9CB7-4952-98B9-556950D65576}"/>
    <dgm:cxn modelId="{0A5CE71E-7B4B-446B-8C61-4A99AB50A894}" type="presOf" srcId="{C14A79C0-A20D-46D0-A083-DA3EE5C3EAEA}" destId="{178F3E2C-5242-4AA2-BD2D-33A1F7BCFC18}" srcOrd="0" destOrd="0" presId="urn:microsoft.com/office/officeart/2005/8/layout/hierarchy2"/>
    <dgm:cxn modelId="{8450B5B5-1AAF-48DF-BD19-A8229DCC8FF0}" type="presOf" srcId="{07EFB980-9ED3-40EE-924E-EA5CBFC25F8B}" destId="{64F561D6-848D-426F-BD1E-1E38985D0ADD}" srcOrd="1" destOrd="0" presId="urn:microsoft.com/office/officeart/2005/8/layout/hierarchy2"/>
    <dgm:cxn modelId="{DFADCEF4-A4CD-4ED6-9207-38EE6902D8F3}" type="presOf" srcId="{40B6900F-24D4-4D06-B4AD-E4F471FCA20E}" destId="{24448B2F-E3A4-42F4-A1B5-20B1DB0B480B}" srcOrd="0" destOrd="0" presId="urn:microsoft.com/office/officeart/2005/8/layout/hierarchy2"/>
    <dgm:cxn modelId="{C69B0EF9-4AF0-463C-BC54-0437266018EA}" type="presOf" srcId="{EB698A94-143D-4818-BFE3-F55C56082B29}" destId="{7DD1DCD7-A637-4605-B532-151D9B778186}" srcOrd="0" destOrd="0" presId="urn:microsoft.com/office/officeart/2005/8/layout/hierarchy2"/>
    <dgm:cxn modelId="{A5D0A246-DC34-496F-B56C-8A906025B957}" type="presOf" srcId="{3222B1D3-40B3-4185-8812-CBF614313166}" destId="{5D167512-7793-4B12-A423-E637B54B4704}" srcOrd="1" destOrd="0" presId="urn:microsoft.com/office/officeart/2005/8/layout/hierarchy2"/>
    <dgm:cxn modelId="{52B0C1A0-4369-468C-A59D-0377CBFDAE92}" type="presOf" srcId="{C751C828-8634-466D-9635-375885907B9F}" destId="{909D1CD8-557B-474D-ADDD-941444F60BF6}" srcOrd="0" destOrd="0" presId="urn:microsoft.com/office/officeart/2005/8/layout/hierarchy2"/>
    <dgm:cxn modelId="{14575D7E-6540-454A-8ED2-7C7A312A84B7}" type="presParOf" srcId="{7DD1DCD7-A637-4605-B532-151D9B778186}" destId="{EC30C51C-DEB4-44D3-BC99-FD19A5B8E3E2}" srcOrd="0" destOrd="0" presId="urn:microsoft.com/office/officeart/2005/8/layout/hierarchy2"/>
    <dgm:cxn modelId="{E2BEC364-8A68-4C64-9A2E-C47A4FB5BE0B}" type="presParOf" srcId="{EC30C51C-DEB4-44D3-BC99-FD19A5B8E3E2}" destId="{178F3E2C-5242-4AA2-BD2D-33A1F7BCFC18}" srcOrd="0" destOrd="0" presId="urn:microsoft.com/office/officeart/2005/8/layout/hierarchy2"/>
    <dgm:cxn modelId="{314A3693-279E-4E4C-8834-D86479CE1FA1}" type="presParOf" srcId="{EC30C51C-DEB4-44D3-BC99-FD19A5B8E3E2}" destId="{329F8E55-D1ED-4DBF-AEF2-76AA51E42904}" srcOrd="1" destOrd="0" presId="urn:microsoft.com/office/officeart/2005/8/layout/hierarchy2"/>
    <dgm:cxn modelId="{32A52DE7-D1A5-4E30-8693-5704A72E0AB7}" type="presParOf" srcId="{329F8E55-D1ED-4DBF-AEF2-76AA51E42904}" destId="{F3FFFC88-645A-483F-8B85-EEE9713F4AB5}" srcOrd="0" destOrd="0" presId="urn:microsoft.com/office/officeart/2005/8/layout/hierarchy2"/>
    <dgm:cxn modelId="{08C89A0F-0C18-43A0-B9D9-4A016355C79D}" type="presParOf" srcId="{F3FFFC88-645A-483F-8B85-EEE9713F4AB5}" destId="{64F561D6-848D-426F-BD1E-1E38985D0ADD}" srcOrd="0" destOrd="0" presId="urn:microsoft.com/office/officeart/2005/8/layout/hierarchy2"/>
    <dgm:cxn modelId="{D23EAFE0-C195-4882-9098-571E324E3CFA}" type="presParOf" srcId="{329F8E55-D1ED-4DBF-AEF2-76AA51E42904}" destId="{393B42C0-2A57-4794-A399-F01E9C446173}" srcOrd="1" destOrd="0" presId="urn:microsoft.com/office/officeart/2005/8/layout/hierarchy2"/>
    <dgm:cxn modelId="{6FB335F1-C60C-4411-9C2C-BF444B227119}" type="presParOf" srcId="{393B42C0-2A57-4794-A399-F01E9C446173}" destId="{909D1CD8-557B-474D-ADDD-941444F60BF6}" srcOrd="0" destOrd="0" presId="urn:microsoft.com/office/officeart/2005/8/layout/hierarchy2"/>
    <dgm:cxn modelId="{45863D03-002D-4D60-9DB1-2B11F2A3117B}" type="presParOf" srcId="{393B42C0-2A57-4794-A399-F01E9C446173}" destId="{CC3B1FB6-C6D6-434C-9877-9BB666422025}" srcOrd="1" destOrd="0" presId="urn:microsoft.com/office/officeart/2005/8/layout/hierarchy2"/>
    <dgm:cxn modelId="{ED1BE9B2-3128-4410-9575-B90704033966}" type="presParOf" srcId="{329F8E55-D1ED-4DBF-AEF2-76AA51E42904}" destId="{FB9DE8FC-3549-47D2-AE0A-02B8D4521EEB}" srcOrd="2" destOrd="0" presId="urn:microsoft.com/office/officeart/2005/8/layout/hierarchy2"/>
    <dgm:cxn modelId="{B4532A18-E500-4DF3-8DF0-C44C743371A2}" type="presParOf" srcId="{FB9DE8FC-3549-47D2-AE0A-02B8D4521EEB}" destId="{A44EEEAC-4F4A-46C0-8855-CFAB3CF5144A}" srcOrd="0" destOrd="0" presId="urn:microsoft.com/office/officeart/2005/8/layout/hierarchy2"/>
    <dgm:cxn modelId="{64ED9786-8FB5-450F-A2AC-0726C87A860F}" type="presParOf" srcId="{329F8E55-D1ED-4DBF-AEF2-76AA51E42904}" destId="{7D0B06F8-1906-448F-8B63-2D6D5E6C5E36}" srcOrd="3" destOrd="0" presId="urn:microsoft.com/office/officeart/2005/8/layout/hierarchy2"/>
    <dgm:cxn modelId="{8C5642E1-BF7B-4AC8-A130-59141F99CA7F}" type="presParOf" srcId="{7D0B06F8-1906-448F-8B63-2D6D5E6C5E36}" destId="{55866DD4-956C-4FD1-B3C9-BBCD8E5F12B9}" srcOrd="0" destOrd="0" presId="urn:microsoft.com/office/officeart/2005/8/layout/hierarchy2"/>
    <dgm:cxn modelId="{52FD9A09-226D-4014-9D35-98A4EAFCBAD2}" type="presParOf" srcId="{7D0B06F8-1906-448F-8B63-2D6D5E6C5E36}" destId="{7BEE6746-81C6-4497-9A0C-C2DD6AE52048}" srcOrd="1" destOrd="0" presId="urn:microsoft.com/office/officeart/2005/8/layout/hierarchy2"/>
    <dgm:cxn modelId="{BB4DE3EE-6B87-404A-BAA2-7205BE906C2B}" type="presParOf" srcId="{329F8E55-D1ED-4DBF-AEF2-76AA51E42904}" destId="{9F67B53D-D6C2-4074-979B-EFB5EC7B327C}" srcOrd="4" destOrd="0" presId="urn:microsoft.com/office/officeart/2005/8/layout/hierarchy2"/>
    <dgm:cxn modelId="{E378EB06-259E-4B21-9D91-48D223F69F01}" type="presParOf" srcId="{9F67B53D-D6C2-4074-979B-EFB5EC7B327C}" destId="{5D167512-7793-4B12-A423-E637B54B4704}" srcOrd="0" destOrd="0" presId="urn:microsoft.com/office/officeart/2005/8/layout/hierarchy2"/>
    <dgm:cxn modelId="{A63F9CC7-2CC3-4BB9-95BF-B2807419AD36}" type="presParOf" srcId="{329F8E55-D1ED-4DBF-AEF2-76AA51E42904}" destId="{B5DAE257-0930-436D-B153-96C52BD2EF69}" srcOrd="5" destOrd="0" presId="urn:microsoft.com/office/officeart/2005/8/layout/hierarchy2"/>
    <dgm:cxn modelId="{844D0CE1-A8B4-4C34-8C06-F333189E0EE7}" type="presParOf" srcId="{B5DAE257-0930-436D-B153-96C52BD2EF69}" destId="{24448B2F-E3A4-42F4-A1B5-20B1DB0B480B}" srcOrd="0" destOrd="0" presId="urn:microsoft.com/office/officeart/2005/8/layout/hierarchy2"/>
    <dgm:cxn modelId="{F8B61FC7-F253-4132-81C1-87F0391B6789}" type="presParOf" srcId="{B5DAE257-0930-436D-B153-96C52BD2EF69}" destId="{6D39C37A-5FFA-4F9D-BB6F-43B60731C25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9CCBD9-7F4B-4ADF-A0B4-7CC6057FF338}" type="doc">
      <dgm:prSet loTypeId="urn:microsoft.com/office/officeart/2005/8/layout/cycle3" loCatId="cycle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52C7F36-2AF5-450F-A633-E632EBD30E0B}">
      <dgm:prSet phldrT="[Texto]" custT="1"/>
      <dgm:spPr/>
      <dgm:t>
        <a:bodyPr/>
        <a:lstStyle/>
        <a:p>
          <a:pPr algn="ctr"/>
          <a:r>
            <a:rPr lang="es-CO" sz="1800" b="1" smtClean="0">
              <a:latin typeface="Arial" panose="020B0604020202020204" pitchFamily="34" charset="0"/>
              <a:cs typeface="Arial" panose="020B0604020202020204" pitchFamily="34" charset="0"/>
            </a:rPr>
            <a:t>PETICIONARIO:</a:t>
          </a:r>
        </a:p>
        <a:p>
          <a:pPr algn="just"/>
          <a:r>
            <a:rPr lang="es-CO" sz="1800" smtClean="0">
              <a:latin typeface="Arial" panose="020B0604020202020204" pitchFamily="34" charset="0"/>
              <a:cs typeface="Arial" panose="020B0604020202020204" pitchFamily="34" charset="0"/>
            </a:rPr>
            <a:t>-Organizaciones e instituciones privadas </a:t>
          </a:r>
        </a:p>
        <a:p>
          <a:pPr algn="just"/>
          <a:r>
            <a:rPr lang="es-CO" sz="1800" smtClean="0">
              <a:latin typeface="Arial" panose="020B0604020202020204" pitchFamily="34" charset="0"/>
              <a:cs typeface="Arial" panose="020B0604020202020204" pitchFamily="34" charset="0"/>
            </a:rPr>
            <a:t>- Toda persona 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83241-37BA-491A-9C47-3EB68471E4F1}" type="parTrans" cxnId="{C3F694E0-DCAA-46DA-B49D-DF5CCA2A735B}">
      <dgm:prSet/>
      <dgm:spPr/>
      <dgm:t>
        <a:bodyPr/>
        <a:lstStyle/>
        <a:p>
          <a:endParaRPr lang="es-CO" sz="2400"/>
        </a:p>
      </dgm:t>
    </dgm:pt>
    <dgm:pt modelId="{8E18008F-7264-4BA6-AC22-183A30BED10A}" type="sibTrans" cxnId="{C3F694E0-DCAA-46DA-B49D-DF5CCA2A735B}">
      <dgm:prSet/>
      <dgm:spPr/>
      <dgm:t>
        <a:bodyPr/>
        <a:lstStyle/>
        <a:p>
          <a:endParaRPr lang="es-CO" sz="2400"/>
        </a:p>
      </dgm:t>
    </dgm:pt>
    <dgm:pt modelId="{EA5EF956-0405-47F5-9CE0-73A3B34A25DB}">
      <dgm:prSet phldrT="[Texto]" custT="1"/>
      <dgm:spPr/>
      <dgm:t>
        <a:bodyPr/>
        <a:lstStyle/>
        <a:p>
          <a:pPr algn="just"/>
          <a:r>
            <a:rPr lang="es-CO" sz="1800" smtClean="0">
              <a:latin typeface="Arial" panose="020B0604020202020204" pitchFamily="34" charset="0"/>
              <a:cs typeface="Arial" panose="020B0604020202020204" pitchFamily="34" charset="0"/>
            </a:rPr>
            <a:t>Las peticiones ante entidades o personeros  que administren archivos y base de datos. 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A6004-77F3-49D5-B632-22E49C6E3DF2}" type="parTrans" cxnId="{4827139C-3C06-41B8-B43E-C712150E7DFB}">
      <dgm:prSet/>
      <dgm:spPr/>
      <dgm:t>
        <a:bodyPr/>
        <a:lstStyle/>
        <a:p>
          <a:endParaRPr lang="es-CO" sz="2400"/>
        </a:p>
      </dgm:t>
    </dgm:pt>
    <dgm:pt modelId="{0844A7B5-2AB4-4D15-AA98-24AB3D7E932B}" type="sibTrans" cxnId="{4827139C-3C06-41B8-B43E-C712150E7DFB}">
      <dgm:prSet/>
      <dgm:spPr/>
      <dgm:t>
        <a:bodyPr/>
        <a:lstStyle/>
        <a:p>
          <a:endParaRPr lang="es-CO" sz="2400"/>
        </a:p>
      </dgm:t>
    </dgm:pt>
    <dgm:pt modelId="{F7E2FB30-E3BA-474F-9F26-67E63073B973}">
      <dgm:prSet phldrT="[Texto]" custT="1"/>
      <dgm:spPr/>
      <dgm:t>
        <a:bodyPr/>
        <a:lstStyle/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Ninguna entidad  privada podrá  negarse  a la recepción y radicación de solicitudes ( Multa y/o sanción)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77B51-1BB7-4EB6-B305-D9DA96E70FFD}" type="parTrans" cxnId="{3935328B-F059-4E0F-9CB0-405178723068}">
      <dgm:prSet/>
      <dgm:spPr/>
      <dgm:t>
        <a:bodyPr/>
        <a:lstStyle/>
        <a:p>
          <a:endParaRPr lang="es-CO" sz="2400"/>
        </a:p>
      </dgm:t>
    </dgm:pt>
    <dgm:pt modelId="{D0AA1655-4EA3-415D-833C-7D0766283550}" type="sibTrans" cxnId="{3935328B-F059-4E0F-9CB0-405178723068}">
      <dgm:prSet/>
      <dgm:spPr/>
      <dgm:t>
        <a:bodyPr/>
        <a:lstStyle/>
        <a:p>
          <a:endParaRPr lang="es-CO" sz="2400"/>
        </a:p>
      </dgm:t>
    </dgm:pt>
    <dgm:pt modelId="{3A498E78-9A17-4627-9D2E-FF390371A3EF}">
      <dgm:prSet phldrT="[Texto]" custT="1"/>
      <dgm:spPr/>
      <dgm:t>
        <a:bodyPr/>
        <a:lstStyle/>
        <a:p>
          <a:pPr algn="ctr"/>
          <a:r>
            <a:rPr lang="es-CO" sz="1800" b="1" dirty="0" smtClean="0">
              <a:latin typeface="Arial" panose="020B0604020202020204" pitchFamily="34" charset="0"/>
              <a:cs typeface="Arial" panose="020B0604020202020204" pitchFamily="34" charset="0"/>
            </a:rPr>
            <a:t>PETICIONARIO</a:t>
          </a:r>
        </a:p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( Personas Naturales) </a:t>
          </a:r>
        </a:p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- Indefensión o subordinación .</a:t>
          </a:r>
        </a:p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- Función o Posición dominante. </a:t>
          </a:r>
          <a:endParaRPr lang="es-CO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3797B-5025-43FA-9CA7-06272D3C5C5F}" type="parTrans" cxnId="{73A8FCC5-9550-4787-B718-7C682868B848}">
      <dgm:prSet/>
      <dgm:spPr/>
      <dgm:t>
        <a:bodyPr/>
        <a:lstStyle/>
        <a:p>
          <a:endParaRPr lang="es-CO" sz="2400"/>
        </a:p>
      </dgm:t>
    </dgm:pt>
    <dgm:pt modelId="{7D467337-4C48-466A-9CA9-AB009ACD9124}" type="sibTrans" cxnId="{73A8FCC5-9550-4787-B718-7C682868B848}">
      <dgm:prSet/>
      <dgm:spPr/>
      <dgm:t>
        <a:bodyPr/>
        <a:lstStyle/>
        <a:p>
          <a:endParaRPr lang="es-CO" sz="2400"/>
        </a:p>
      </dgm:t>
    </dgm:pt>
    <dgm:pt modelId="{7B77A373-5456-47FF-B8C0-E31B34EB1FCD}" type="pres">
      <dgm:prSet presAssocID="{DF9CCBD9-7F4B-4ADF-A0B4-7CC6057FF3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7AB0BC-C47A-42B5-984A-C35B116E9114}" type="pres">
      <dgm:prSet presAssocID="{DF9CCBD9-7F4B-4ADF-A0B4-7CC6057FF338}" presName="cycle" presStyleCnt="0"/>
      <dgm:spPr/>
      <dgm:t>
        <a:bodyPr/>
        <a:lstStyle/>
        <a:p>
          <a:endParaRPr lang="es-ES"/>
        </a:p>
      </dgm:t>
    </dgm:pt>
    <dgm:pt modelId="{B64C39AE-1879-480E-8822-1A3C38B50C45}" type="pres">
      <dgm:prSet presAssocID="{452C7F36-2AF5-450F-A633-E632EBD30E0B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48378D-06FB-4971-AB43-A6C65328E075}" type="pres">
      <dgm:prSet presAssocID="{8E18008F-7264-4BA6-AC22-183A30BED10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893BE54-27B1-48D3-9060-C02BC3DD3F04}" type="pres">
      <dgm:prSet presAssocID="{EA5EF956-0405-47F5-9CE0-73A3B34A25DB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84207C-764B-438C-A0E5-1CC14F76B9A2}" type="pres">
      <dgm:prSet presAssocID="{F7E2FB30-E3BA-474F-9F26-67E63073B97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BD10BF-D07D-4B97-A59E-99037D640D4E}" type="pres">
      <dgm:prSet presAssocID="{3A498E78-9A17-4627-9D2E-FF390371A3E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9111B8-1A8B-4FC9-98C9-F1B628EAB967}" type="presOf" srcId="{F7E2FB30-E3BA-474F-9F26-67E63073B973}" destId="{E984207C-764B-438C-A0E5-1CC14F76B9A2}" srcOrd="0" destOrd="0" presId="urn:microsoft.com/office/officeart/2005/8/layout/cycle3"/>
    <dgm:cxn modelId="{3935328B-F059-4E0F-9CB0-405178723068}" srcId="{DF9CCBD9-7F4B-4ADF-A0B4-7CC6057FF338}" destId="{F7E2FB30-E3BA-474F-9F26-67E63073B973}" srcOrd="2" destOrd="0" parTransId="{AF877B51-1BB7-4EB6-B305-D9DA96E70FFD}" sibTransId="{D0AA1655-4EA3-415D-833C-7D0766283550}"/>
    <dgm:cxn modelId="{D53F16FF-9EA2-4A8C-B8CF-F775AD2010E5}" type="presOf" srcId="{452C7F36-2AF5-450F-A633-E632EBD30E0B}" destId="{B64C39AE-1879-480E-8822-1A3C38B50C45}" srcOrd="0" destOrd="0" presId="urn:microsoft.com/office/officeart/2005/8/layout/cycle3"/>
    <dgm:cxn modelId="{78602B24-A0E4-4385-8EB0-12BF85A6C20B}" type="presOf" srcId="{EA5EF956-0405-47F5-9CE0-73A3B34A25DB}" destId="{E893BE54-27B1-48D3-9060-C02BC3DD3F04}" srcOrd="0" destOrd="0" presId="urn:microsoft.com/office/officeart/2005/8/layout/cycle3"/>
    <dgm:cxn modelId="{4827139C-3C06-41B8-B43E-C712150E7DFB}" srcId="{DF9CCBD9-7F4B-4ADF-A0B4-7CC6057FF338}" destId="{EA5EF956-0405-47F5-9CE0-73A3B34A25DB}" srcOrd="1" destOrd="0" parTransId="{060A6004-77F3-49D5-B632-22E49C6E3DF2}" sibTransId="{0844A7B5-2AB4-4D15-AA98-24AB3D7E932B}"/>
    <dgm:cxn modelId="{2A34761D-874F-4772-861A-C34DF4CFDFB3}" type="presOf" srcId="{DF9CCBD9-7F4B-4ADF-A0B4-7CC6057FF338}" destId="{7B77A373-5456-47FF-B8C0-E31B34EB1FCD}" srcOrd="0" destOrd="0" presId="urn:microsoft.com/office/officeart/2005/8/layout/cycle3"/>
    <dgm:cxn modelId="{73A8FCC5-9550-4787-B718-7C682868B848}" srcId="{DF9CCBD9-7F4B-4ADF-A0B4-7CC6057FF338}" destId="{3A498E78-9A17-4627-9D2E-FF390371A3EF}" srcOrd="3" destOrd="0" parTransId="{1943797B-5025-43FA-9CA7-06272D3C5C5F}" sibTransId="{7D467337-4C48-466A-9CA9-AB009ACD9124}"/>
    <dgm:cxn modelId="{61A39299-CDAB-4849-9818-15AFABFEC310}" type="presOf" srcId="{8E18008F-7264-4BA6-AC22-183A30BED10A}" destId="{8748378D-06FB-4971-AB43-A6C65328E075}" srcOrd="0" destOrd="0" presId="urn:microsoft.com/office/officeart/2005/8/layout/cycle3"/>
    <dgm:cxn modelId="{6867726B-8919-4C61-8854-AB8D3BE96480}" type="presOf" srcId="{3A498E78-9A17-4627-9D2E-FF390371A3EF}" destId="{3EBD10BF-D07D-4B97-A59E-99037D640D4E}" srcOrd="0" destOrd="0" presId="urn:microsoft.com/office/officeart/2005/8/layout/cycle3"/>
    <dgm:cxn modelId="{C3F694E0-DCAA-46DA-B49D-DF5CCA2A735B}" srcId="{DF9CCBD9-7F4B-4ADF-A0B4-7CC6057FF338}" destId="{452C7F36-2AF5-450F-A633-E632EBD30E0B}" srcOrd="0" destOrd="0" parTransId="{F3D83241-37BA-491A-9C47-3EB68471E4F1}" sibTransId="{8E18008F-7264-4BA6-AC22-183A30BED10A}"/>
    <dgm:cxn modelId="{1B52B3D8-101F-47C6-A3FA-1BD50802F850}" type="presParOf" srcId="{7B77A373-5456-47FF-B8C0-E31B34EB1FCD}" destId="{937AB0BC-C47A-42B5-984A-C35B116E9114}" srcOrd="0" destOrd="0" presId="urn:microsoft.com/office/officeart/2005/8/layout/cycle3"/>
    <dgm:cxn modelId="{D423693E-B08F-4CDA-AD04-C96631FC6CD6}" type="presParOf" srcId="{937AB0BC-C47A-42B5-984A-C35B116E9114}" destId="{B64C39AE-1879-480E-8822-1A3C38B50C45}" srcOrd="0" destOrd="0" presId="urn:microsoft.com/office/officeart/2005/8/layout/cycle3"/>
    <dgm:cxn modelId="{5CD47138-EE40-41CE-92B6-934E2C2FA683}" type="presParOf" srcId="{937AB0BC-C47A-42B5-984A-C35B116E9114}" destId="{8748378D-06FB-4971-AB43-A6C65328E075}" srcOrd="1" destOrd="0" presId="urn:microsoft.com/office/officeart/2005/8/layout/cycle3"/>
    <dgm:cxn modelId="{87E64A62-BEC1-49FA-8C00-D4A318036200}" type="presParOf" srcId="{937AB0BC-C47A-42B5-984A-C35B116E9114}" destId="{E893BE54-27B1-48D3-9060-C02BC3DD3F04}" srcOrd="2" destOrd="0" presId="urn:microsoft.com/office/officeart/2005/8/layout/cycle3"/>
    <dgm:cxn modelId="{F1D38AB8-00A7-49AF-B073-7098C9AA139F}" type="presParOf" srcId="{937AB0BC-C47A-42B5-984A-C35B116E9114}" destId="{E984207C-764B-438C-A0E5-1CC14F76B9A2}" srcOrd="3" destOrd="0" presId="urn:microsoft.com/office/officeart/2005/8/layout/cycle3"/>
    <dgm:cxn modelId="{F1AFA7E0-30AA-4568-8B6D-6A4AA037DFDF}" type="presParOf" srcId="{937AB0BC-C47A-42B5-984A-C35B116E9114}" destId="{3EBD10BF-D07D-4B97-A59E-99037D640D4E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DE2A-7E1E-490D-AF26-159E1A4DDEC2}">
      <dsp:nvSpPr>
        <dsp:cNvPr id="0" name=""/>
        <dsp:cNvSpPr/>
      </dsp:nvSpPr>
      <dsp:spPr>
        <a:xfrm>
          <a:off x="0" y="319422"/>
          <a:ext cx="10446328" cy="4779821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D33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CA398-1FE9-4A77-A585-B504B5E4A56E}">
      <dsp:nvSpPr>
        <dsp:cNvPr id="0" name=""/>
        <dsp:cNvSpPr/>
      </dsp:nvSpPr>
      <dsp:spPr>
        <a:xfrm>
          <a:off x="1133042" y="1206994"/>
          <a:ext cx="3799187" cy="233611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Como función preventiva y de Capacitación </a:t>
          </a:r>
          <a:r>
            <a:rPr lang="es-ES" sz="20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, a través de la capacitación, la sensibilización y la vigilancia del actuar de los servidores públicos de tal manera que se pueda advertir cualquier hecho que pueda ser violatorio de la Constitución o a la ley. </a:t>
          </a:r>
          <a:endParaRPr lang="es-CO" sz="2000" kern="1200" dirty="0"/>
        </a:p>
      </dsp:txBody>
      <dsp:txXfrm>
        <a:off x="1133042" y="1206994"/>
        <a:ext cx="3799187" cy="2336113"/>
      </dsp:txXfrm>
    </dsp:sp>
    <dsp:sp modelId="{8449991C-893D-4205-8CEA-B6A3E0757287}">
      <dsp:nvSpPr>
        <dsp:cNvPr id="0" name=""/>
        <dsp:cNvSpPr/>
      </dsp:nvSpPr>
      <dsp:spPr>
        <a:xfrm>
          <a:off x="5223164" y="2019875"/>
          <a:ext cx="4074067" cy="20474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rPr>
            <a:t>Como función sancionatoria </a:t>
          </a:r>
          <a:r>
            <a:rPr lang="es-ES" sz="2300" kern="1200" dirty="0" smtClean="0">
              <a:latin typeface="Arial" pitchFamily="34" charset="0"/>
              <a:ea typeface="ＭＳ Ｐゴシック" pitchFamily="34" charset="-128"/>
              <a:cs typeface="Arial" pitchFamily="34" charset="0"/>
            </a:rPr>
            <a:t>cuando se hace necesario iniciar, adelantar y fallar una investigación como consecuencia de la comisión de una falta disciplinaria</a:t>
          </a:r>
          <a:endParaRPr lang="es-CO" sz="2300" kern="1200" dirty="0"/>
        </a:p>
      </dsp:txBody>
      <dsp:txXfrm>
        <a:off x="5223164" y="2019875"/>
        <a:ext cx="4074067" cy="2047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AABA7-EB6B-4617-AF87-635AF32DD97B}">
      <dsp:nvSpPr>
        <dsp:cNvPr id="0" name=""/>
        <dsp:cNvSpPr/>
      </dsp:nvSpPr>
      <dsp:spPr>
        <a:xfrm rot="5400000">
          <a:off x="6902095" y="-691475"/>
          <a:ext cx="1998122" cy="33832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b="1" kern="1200" dirty="0" smtClean="0">
              <a:latin typeface="Arial" panose="020B0604020202020204" pitchFamily="34" charset="0"/>
            </a:rPr>
            <a:t>Incumplimiento 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000" b="1" kern="1200" dirty="0" smtClean="0">
              <a:latin typeface="Arial" panose="020B0604020202020204" pitchFamily="34" charset="0"/>
            </a:rPr>
            <a:t>deberes</a:t>
          </a:r>
          <a:endParaRPr lang="es-ES" sz="2000" kern="1200" dirty="0"/>
        </a:p>
      </dsp:txBody>
      <dsp:txXfrm rot="-5400000">
        <a:off x="6773397" y="334123"/>
        <a:ext cx="2255519" cy="1332082"/>
      </dsp:txXfrm>
    </dsp:sp>
    <dsp:sp modelId="{F0935481-5513-402B-B7CE-9C4107953C2F}">
      <dsp:nvSpPr>
        <dsp:cNvPr id="0" name=""/>
        <dsp:cNvSpPr/>
      </dsp:nvSpPr>
      <dsp:spPr>
        <a:xfrm>
          <a:off x="7067861" y="401286"/>
          <a:ext cx="2229905" cy="119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32E6-BF80-4915-895D-6CFC3BC181D3}">
      <dsp:nvSpPr>
        <dsp:cNvPr id="0" name=""/>
        <dsp:cNvSpPr/>
      </dsp:nvSpPr>
      <dsp:spPr>
        <a:xfrm rot="5400000">
          <a:off x="3220929" y="-688736"/>
          <a:ext cx="1998122" cy="33755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094792" y="333020"/>
        <a:ext cx="2250397" cy="1332082"/>
      </dsp:txXfrm>
    </dsp:sp>
    <dsp:sp modelId="{08D56EFC-342C-4209-9BC9-FA1376EF65C6}">
      <dsp:nvSpPr>
        <dsp:cNvPr id="0" name=""/>
        <dsp:cNvSpPr/>
      </dsp:nvSpPr>
      <dsp:spPr>
        <a:xfrm rot="5400000">
          <a:off x="4980853" y="1008932"/>
          <a:ext cx="1998122" cy="33755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300" b="1" kern="1200" smtClean="0">
              <a:latin typeface="Arial" panose="020B0604020202020204" pitchFamily="34" charset="0"/>
            </a:rPr>
            <a:t>Prohibiciones</a:t>
          </a:r>
          <a:endParaRPr lang="es-ES" sz="2300" kern="1200" dirty="0"/>
        </a:p>
      </dsp:txBody>
      <dsp:txXfrm rot="-5400000">
        <a:off x="4854716" y="2030688"/>
        <a:ext cx="2250397" cy="1332082"/>
      </dsp:txXfrm>
    </dsp:sp>
    <dsp:sp modelId="{63744817-AA72-4336-B606-6BA0B235F688}">
      <dsp:nvSpPr>
        <dsp:cNvPr id="0" name=""/>
        <dsp:cNvSpPr/>
      </dsp:nvSpPr>
      <dsp:spPr>
        <a:xfrm>
          <a:off x="2104524" y="2097293"/>
          <a:ext cx="2157972" cy="119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4072D-094E-4FBE-A947-D4BEAAD7AF05}">
      <dsp:nvSpPr>
        <dsp:cNvPr id="0" name=""/>
        <dsp:cNvSpPr/>
      </dsp:nvSpPr>
      <dsp:spPr>
        <a:xfrm rot="5400000">
          <a:off x="8602967" y="1045880"/>
          <a:ext cx="1998122" cy="327132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1800" b="1" kern="0" dirty="0" smtClean="0">
              <a:solidFill>
                <a:schemeClr val="bg1"/>
              </a:solidFill>
              <a:latin typeface="Arial" panose="020B0604020202020204" pitchFamily="34" charset="0"/>
            </a:rPr>
            <a:t>Incompatibilidades</a:t>
          </a:r>
          <a:endParaRPr lang="es-ES" sz="1800" dirty="0"/>
        </a:p>
      </dsp:txBody>
      <dsp:txXfrm rot="-5400000">
        <a:off x="8511585" y="2015503"/>
        <a:ext cx="2180886" cy="1332082"/>
      </dsp:txXfrm>
    </dsp:sp>
    <dsp:sp modelId="{E04447EC-9658-4E26-8370-ED07C8CF06AA}">
      <dsp:nvSpPr>
        <dsp:cNvPr id="0" name=""/>
        <dsp:cNvSpPr/>
      </dsp:nvSpPr>
      <dsp:spPr>
        <a:xfrm rot="5400000">
          <a:off x="6902095" y="2689753"/>
          <a:ext cx="1998122" cy="33755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altLang="es-CO" sz="2300" b="1" kern="1200" smtClean="0">
              <a:latin typeface="Arial" panose="020B0604020202020204" pitchFamily="34" charset="0"/>
            </a:rPr>
            <a:t>Impedimentos</a:t>
          </a:r>
          <a:endParaRPr lang="es-ES" sz="2300" kern="1200" dirty="0"/>
        </a:p>
      </dsp:txBody>
      <dsp:txXfrm rot="-5400000">
        <a:off x="6775958" y="3711509"/>
        <a:ext cx="2250397" cy="1332082"/>
      </dsp:txXfrm>
    </dsp:sp>
    <dsp:sp modelId="{BC2A3641-AD88-4DE3-B122-06AAF2D3950F}">
      <dsp:nvSpPr>
        <dsp:cNvPr id="0" name=""/>
        <dsp:cNvSpPr/>
      </dsp:nvSpPr>
      <dsp:spPr>
        <a:xfrm>
          <a:off x="7067861" y="3793299"/>
          <a:ext cx="2229905" cy="119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88E97-B96D-47A8-98AB-EF5278216856}">
      <dsp:nvSpPr>
        <dsp:cNvPr id="0" name=""/>
        <dsp:cNvSpPr/>
      </dsp:nvSpPr>
      <dsp:spPr>
        <a:xfrm rot="5400000">
          <a:off x="3201859" y="2706600"/>
          <a:ext cx="1998122" cy="337559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075722" y="3728356"/>
        <a:ext cx="2250397" cy="1332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3A18E5-A0D9-4DE9-8175-4714BA954D78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noProof="0" smtClean="0"/>
              <a:t>Editar el estilo de texto del patrón</a:t>
            </a:r>
          </a:p>
          <a:p>
            <a:pPr lvl="1"/>
            <a:r>
              <a:rPr lang="es-ES" altLang="es-CO" noProof="0" smtClean="0"/>
              <a:t>Segundo nivel</a:t>
            </a:r>
          </a:p>
          <a:p>
            <a:pPr lvl="2"/>
            <a:r>
              <a:rPr lang="es-ES" altLang="es-CO" noProof="0" smtClean="0"/>
              <a:t>Tercer nivel</a:t>
            </a:r>
          </a:p>
          <a:p>
            <a:pPr lvl="3"/>
            <a:r>
              <a:rPr lang="es-ES" altLang="es-CO" noProof="0" smtClean="0"/>
              <a:t>Cuarto nivel</a:t>
            </a:r>
          </a:p>
          <a:p>
            <a:pPr lvl="4"/>
            <a:r>
              <a:rPr lang="es-ES" altLang="es-CO" noProof="0" smtClean="0"/>
              <a:t>Quinto nivel</a:t>
            </a:r>
            <a:endParaRPr lang="es-CO" altLang="es-CO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FC71C11-CB1F-4293-8B42-28E21BCA906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35487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71C11-CB1F-4293-8B42-28E21BCA906D}" type="slidenum">
              <a:rPr lang="es-CO" altLang="es-CO" smtClean="0"/>
              <a:pPr>
                <a:defRPr/>
              </a:pPr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1848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248029"/>
            <a:ext cx="9144000" cy="166344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D3333"/>
                </a:solidFill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93294"/>
            <a:ext cx="9144000" cy="10105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01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A6CB-D3E4-4B23-BD2C-29898E8E8D0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8EA2-5042-4875-A37A-6744D37E426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4360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366A-F3A6-4CC4-B840-9EDE02E74CD2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0346-D625-4449-9F82-2DA76696FD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7917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5811" y="160027"/>
            <a:ext cx="10515600" cy="98456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AD3333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415" y="1304617"/>
            <a:ext cx="10925175" cy="50363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3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16E0-D039-44C8-8192-BDED2ABD827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9D22-3D66-4249-AA17-FD6741AF409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7421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0998-559D-4EBD-9347-6656379B4AEC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419D-0432-4585-A706-2226F93876C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217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CEDC-06ED-4C7C-9B03-83046E1325F6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0616-2E74-471E-AAEF-A4D337523D7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893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25C1-17BB-4366-890E-F326F3BED209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7D14-50C1-4B66-A5F4-D9657C158CA5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483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64-DD1B-42F4-B917-98FA35DFC54B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76F5-E7E0-4616-81B9-CA5B9100DBF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1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A324-A69E-4F9E-8265-9E809888D80A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40C8-FB79-4E6D-A221-B9C004F27102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948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7F63-9348-4FED-9EED-D818C16FCE77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772A-1E30-40C1-8DA4-4C4BD799453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570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Editar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F7A46F-03D8-4E44-98A7-21D921D8A9B6}" type="datetimeFigureOut">
              <a:rPr lang="es-CO" altLang="es-CO"/>
              <a:pPr>
                <a:defRPr/>
              </a:pPr>
              <a:t>14/08/2018</a:t>
            </a:fld>
            <a:endParaRPr lang="es-CO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FBB4E2-C74A-4947-B3B8-AA5F80113A4E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1579418" y="2444466"/>
            <a:ext cx="9144000" cy="1171571"/>
          </a:xfrm>
        </p:spPr>
        <p:txBody>
          <a:bodyPr>
            <a:normAutofit/>
          </a:bodyPr>
          <a:lstStyle/>
          <a:p>
            <a:r>
              <a:rPr lang="es-CO" altLang="es-CO" sz="3600" dirty="0" smtClean="0"/>
              <a:t>Bienvenidos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46909" y="4719222"/>
            <a:ext cx="9144000" cy="1010540"/>
          </a:xfrm>
        </p:spPr>
        <p:txBody>
          <a:bodyPr/>
          <a:lstStyle/>
          <a:p>
            <a:r>
              <a:rPr lang="es-CO" sz="4000" dirty="0" smtClean="0"/>
              <a:t>Control Interno Disciplinario </a:t>
            </a:r>
            <a:endParaRPr lang="es-CO" sz="4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841672" y="3879273"/>
            <a:ext cx="364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RUBEN DARIO CAICEDO GELVES</a:t>
            </a:r>
          </a:p>
          <a:p>
            <a:r>
              <a:rPr lang="es-CO" dirty="0" smtClean="0"/>
              <a:t>Director Control Interno Disciplinario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cto 3"/>
          <p:cNvSpPr/>
          <p:nvPr/>
        </p:nvSpPr>
        <p:spPr>
          <a:xfrm>
            <a:off x="6198199" y="1503149"/>
            <a:ext cx="2425842" cy="5182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5783"/>
                </a:lnTo>
                <a:lnTo>
                  <a:pt x="2425842" y="295783"/>
                </a:lnTo>
                <a:lnTo>
                  <a:pt x="2425842" y="518250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Conector recto 4"/>
          <p:cNvSpPr/>
          <p:nvPr/>
        </p:nvSpPr>
        <p:spPr>
          <a:xfrm>
            <a:off x="6103345" y="1503149"/>
            <a:ext cx="91440" cy="59998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4853" y="0"/>
                </a:moveTo>
                <a:lnTo>
                  <a:pt x="94853" y="377519"/>
                </a:lnTo>
                <a:lnTo>
                  <a:pt x="45720" y="377519"/>
                </a:lnTo>
                <a:lnTo>
                  <a:pt x="45720" y="599985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onector recto 5"/>
          <p:cNvSpPr/>
          <p:nvPr/>
        </p:nvSpPr>
        <p:spPr>
          <a:xfrm>
            <a:off x="3301130" y="1503149"/>
            <a:ext cx="2897068" cy="5182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97068" y="0"/>
                </a:moveTo>
                <a:lnTo>
                  <a:pt x="2897068" y="295783"/>
                </a:lnTo>
                <a:lnTo>
                  <a:pt x="0" y="295783"/>
                </a:lnTo>
                <a:lnTo>
                  <a:pt x="0" y="518250"/>
                </a:lnTo>
              </a:path>
            </a:pathLst>
          </a:custGeom>
          <a:noFill/>
          <a:ln>
            <a:solidFill>
              <a:srgbClr val="50181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ángulo redondeado 4"/>
          <p:cNvSpPr/>
          <p:nvPr/>
        </p:nvSpPr>
        <p:spPr>
          <a:xfrm>
            <a:off x="4032579" y="302934"/>
            <a:ext cx="4331239" cy="1200215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upo 5"/>
          <p:cNvGrpSpPr/>
          <p:nvPr/>
        </p:nvGrpSpPr>
        <p:grpSpPr>
          <a:xfrm>
            <a:off x="4299405" y="556419"/>
            <a:ext cx="4331239" cy="1200215"/>
            <a:chOff x="2139040" y="109468"/>
            <a:chExt cx="4331239" cy="1200215"/>
          </a:xfrm>
        </p:grpSpPr>
        <p:sp>
          <p:nvSpPr>
            <p:cNvPr id="19" name="Rectángulo redondeado 18"/>
            <p:cNvSpPr/>
            <p:nvPr/>
          </p:nvSpPr>
          <p:spPr>
            <a:xfrm>
              <a:off x="2139040" y="109468"/>
              <a:ext cx="4331239" cy="1200215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2174193" y="144621"/>
              <a:ext cx="4260933" cy="1129909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TRAMITE DE LA ACTUACIÓN </a:t>
              </a:r>
              <a:endParaRPr lang="es-CO" sz="2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ángulo redondeado 6"/>
          <p:cNvSpPr/>
          <p:nvPr/>
        </p:nvSpPr>
        <p:spPr>
          <a:xfrm>
            <a:off x="2100411" y="2021399"/>
            <a:ext cx="2401441" cy="1010515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upo 7"/>
          <p:cNvGrpSpPr/>
          <p:nvPr/>
        </p:nvGrpSpPr>
        <p:grpSpPr>
          <a:xfrm>
            <a:off x="2367236" y="2274884"/>
            <a:ext cx="2401441" cy="1133334"/>
            <a:chOff x="206871" y="1827933"/>
            <a:chExt cx="2401441" cy="1010515"/>
          </a:xfrm>
        </p:grpSpPr>
        <p:sp>
          <p:nvSpPr>
            <p:cNvPr id="17" name="Rectángulo redondeado 16"/>
            <p:cNvSpPr/>
            <p:nvPr/>
          </p:nvSpPr>
          <p:spPr>
            <a:xfrm>
              <a:off x="206871" y="1827933"/>
              <a:ext cx="2401441" cy="1010515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236468" y="1857530"/>
              <a:ext cx="2342247" cy="951321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200" kern="1200" dirty="0" smtClean="0"/>
                <a:t>Verbal </a:t>
              </a:r>
              <a:endParaRPr lang="es-CO" sz="2200" kern="1200" dirty="0"/>
            </a:p>
          </p:txBody>
        </p:sp>
      </p:grpSp>
      <p:sp>
        <p:nvSpPr>
          <p:cNvPr id="9" name="Rectángulo redondeado 8"/>
          <p:cNvSpPr/>
          <p:nvPr/>
        </p:nvSpPr>
        <p:spPr>
          <a:xfrm>
            <a:off x="5256701" y="2103134"/>
            <a:ext cx="1784727" cy="875118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upo 9"/>
          <p:cNvGrpSpPr/>
          <p:nvPr/>
        </p:nvGrpSpPr>
        <p:grpSpPr>
          <a:xfrm>
            <a:off x="5523528" y="2356620"/>
            <a:ext cx="1784727" cy="996180"/>
            <a:chOff x="3363163" y="1909669"/>
            <a:chExt cx="1784727" cy="875118"/>
          </a:xfrm>
        </p:grpSpPr>
        <p:sp>
          <p:nvSpPr>
            <p:cNvPr id="15" name="Rectángulo redondeado 14"/>
            <p:cNvSpPr/>
            <p:nvPr/>
          </p:nvSpPr>
          <p:spPr>
            <a:xfrm>
              <a:off x="3363163" y="1909669"/>
              <a:ext cx="1784727" cy="875118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/>
            <p:cNvSpPr txBox="1"/>
            <p:nvPr/>
          </p:nvSpPr>
          <p:spPr>
            <a:xfrm>
              <a:off x="3388794" y="1935300"/>
              <a:ext cx="1733465" cy="823856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200" kern="1200" dirty="0" smtClean="0"/>
                <a:t>Escrito  </a:t>
              </a:r>
              <a:endParaRPr lang="es-CO" sz="2200" kern="1200" dirty="0"/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7759608" y="2050996"/>
            <a:ext cx="2401441" cy="847898"/>
          </a:xfrm>
          <a:prstGeom prst="roundRect">
            <a:avLst>
              <a:gd name="adj" fmla="val 10000"/>
            </a:avLst>
          </a:prstGeom>
          <a:solidFill>
            <a:srgbClr val="AD3333"/>
          </a:solidFill>
          <a:ln>
            <a:solidFill>
              <a:srgbClr val="50181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upo 11"/>
          <p:cNvGrpSpPr/>
          <p:nvPr/>
        </p:nvGrpSpPr>
        <p:grpSpPr>
          <a:xfrm>
            <a:off x="7998725" y="2304480"/>
            <a:ext cx="2401441" cy="1006755"/>
            <a:chOff x="5529782" y="1827933"/>
            <a:chExt cx="2401441" cy="847898"/>
          </a:xfrm>
        </p:grpSpPr>
        <p:sp>
          <p:nvSpPr>
            <p:cNvPr id="13" name="Rectángulo redondeado 12"/>
            <p:cNvSpPr/>
            <p:nvPr/>
          </p:nvSpPr>
          <p:spPr>
            <a:xfrm>
              <a:off x="5529782" y="1827933"/>
              <a:ext cx="2401441" cy="847898"/>
            </a:xfrm>
            <a:prstGeom prst="roundRect">
              <a:avLst>
                <a:gd name="adj" fmla="val 10000"/>
              </a:avLst>
            </a:prstGeom>
            <a:ln>
              <a:solidFill>
                <a:srgbClr val="50181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/>
            <p:cNvSpPr txBox="1"/>
            <p:nvPr/>
          </p:nvSpPr>
          <p:spPr>
            <a:xfrm>
              <a:off x="5554616" y="1852767"/>
              <a:ext cx="2351773" cy="798230"/>
            </a:xfrm>
            <a:prstGeom prst="rect">
              <a:avLst/>
            </a:prstGeom>
            <a:ln>
              <a:solidFill>
                <a:srgbClr val="501818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200" kern="1200" dirty="0" smtClean="0"/>
                <a:t>Medios electrónicos</a:t>
              </a:r>
              <a:endParaRPr lang="es-CO" sz="2200" kern="1200" dirty="0"/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2445799" y="3743439"/>
            <a:ext cx="7715250" cy="1203325"/>
          </a:xfrm>
          <a:prstGeom prst="rect">
            <a:avLst/>
          </a:prstGeom>
          <a:ln>
            <a:solidFill>
              <a:srgbClr val="50181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Puede decretar practica de pruebas: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Pronta solución.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Participación  ciudadana. 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Asegurar contradicción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72846" y="5183302"/>
            <a:ext cx="10626433" cy="792162"/>
          </a:xfrm>
          <a:prstGeom prst="rect">
            <a:avLst/>
          </a:prstGeom>
          <a:solidFill>
            <a:srgbClr val="AD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existe  etapas  preclusivas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Sanear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y remover obstáculos meramente formales</a:t>
            </a:r>
            <a:r>
              <a:rPr lang="es-CO" b="1" dirty="0">
                <a:solidFill>
                  <a:schemeClr val="bg1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8545" y="415638"/>
            <a:ext cx="11887200" cy="612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s-CO" sz="3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FORMACION Y EXAMEN DE EXPEDIENTES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misma actuación </a:t>
            </a:r>
            <a:r>
              <a:rPr lang="es-CO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expediente.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actuación tramitada ante varias autoridades </a:t>
            </a:r>
            <a:r>
              <a:rPr lang="es-CO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 acumularan los expedientes, realizándose ante la autoridad donde se realizó la primera actuación.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hay oposición </a:t>
            </a:r>
            <a:r>
              <a:rPr lang="es-CO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Mecanismo  de definición de competencias administrativas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Documento carácter reservado</a:t>
            </a:r>
            <a:r>
              <a:rPr lang="es-CO" sz="3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 </a:t>
            </a: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Cuaderno separado.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Cualquier persona tendrá derecho  a examinar el expediente. 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31158" y="744914"/>
            <a:ext cx="11453024" cy="5418668"/>
            <a:chOff x="3555080" y="719665"/>
            <a:chExt cx="5081840" cy="5418668"/>
          </a:xfrm>
        </p:grpSpPr>
        <p:sp>
          <p:nvSpPr>
            <p:cNvPr id="4" name="Forma libre 3"/>
            <p:cNvSpPr/>
            <p:nvPr/>
          </p:nvSpPr>
          <p:spPr>
            <a:xfrm>
              <a:off x="4584625" y="3428999"/>
              <a:ext cx="675382" cy="1286933"/>
            </a:xfrm>
            <a:custGeom>
              <a:avLst/>
              <a:gdLst>
                <a:gd name="connsiteX0" fmla="*/ 0 w 675382"/>
                <a:gd name="connsiteY0" fmla="*/ 0 h 1286933"/>
                <a:gd name="connsiteX1" fmla="*/ 337691 w 675382"/>
                <a:gd name="connsiteY1" fmla="*/ 0 h 1286933"/>
                <a:gd name="connsiteX2" fmla="*/ 337691 w 675382"/>
                <a:gd name="connsiteY2" fmla="*/ 1286933 h 1286933"/>
                <a:gd name="connsiteX3" fmla="*/ 675382 w 675382"/>
                <a:gd name="connsiteY3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0"/>
                  </a:moveTo>
                  <a:lnTo>
                    <a:pt x="337691" y="0"/>
                  </a:lnTo>
                  <a:lnTo>
                    <a:pt x="337691" y="1286933"/>
                  </a:lnTo>
                  <a:lnTo>
                    <a:pt x="675382" y="128693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5" name="Forma libre 4"/>
            <p:cNvSpPr/>
            <p:nvPr/>
          </p:nvSpPr>
          <p:spPr>
            <a:xfrm>
              <a:off x="4584625" y="3383279"/>
              <a:ext cx="675382" cy="91440"/>
            </a:xfrm>
            <a:custGeom>
              <a:avLst/>
              <a:gdLst>
                <a:gd name="connsiteX0" fmla="*/ 0 w 675382"/>
                <a:gd name="connsiteY0" fmla="*/ 45720 h 91440"/>
                <a:gd name="connsiteX1" fmla="*/ 675382 w 6753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82" h="91440">
                  <a:moveTo>
                    <a:pt x="0" y="45720"/>
                  </a:moveTo>
                  <a:lnTo>
                    <a:pt x="675382" y="45720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507" tIns="28835" rIns="333506" bIns="288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6" name="Forma libre 5"/>
            <p:cNvSpPr/>
            <p:nvPr/>
          </p:nvSpPr>
          <p:spPr>
            <a:xfrm>
              <a:off x="4584625" y="2142066"/>
              <a:ext cx="675382" cy="1286933"/>
            </a:xfrm>
            <a:custGeom>
              <a:avLst/>
              <a:gdLst>
                <a:gd name="connsiteX0" fmla="*/ 0 w 675382"/>
                <a:gd name="connsiteY0" fmla="*/ 1286933 h 1286933"/>
                <a:gd name="connsiteX1" fmla="*/ 337691 w 675382"/>
                <a:gd name="connsiteY1" fmla="*/ 1286933 h 1286933"/>
                <a:gd name="connsiteX2" fmla="*/ 337691 w 675382"/>
                <a:gd name="connsiteY2" fmla="*/ 0 h 1286933"/>
                <a:gd name="connsiteX3" fmla="*/ 675382 w 675382"/>
                <a:gd name="connsiteY3" fmla="*/ 0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1286933"/>
                  </a:moveTo>
                  <a:lnTo>
                    <a:pt x="337691" y="1286933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7" name="Forma libre 6"/>
            <p:cNvSpPr/>
            <p:nvPr/>
          </p:nvSpPr>
          <p:spPr>
            <a:xfrm rot="16200000">
              <a:off x="1360519" y="2914226"/>
              <a:ext cx="5418667" cy="1029546"/>
            </a:xfrm>
            <a:custGeom>
              <a:avLst/>
              <a:gdLst>
                <a:gd name="connsiteX0" fmla="*/ 0 w 5418667"/>
                <a:gd name="connsiteY0" fmla="*/ 0 h 1029546"/>
                <a:gd name="connsiteX1" fmla="*/ 5418667 w 5418667"/>
                <a:gd name="connsiteY1" fmla="*/ 0 h 1029546"/>
                <a:gd name="connsiteX2" fmla="*/ 5418667 w 5418667"/>
                <a:gd name="connsiteY2" fmla="*/ 1029546 h 1029546"/>
                <a:gd name="connsiteX3" fmla="*/ 0 w 5418667"/>
                <a:gd name="connsiteY3" fmla="*/ 1029546 h 1029546"/>
                <a:gd name="connsiteX4" fmla="*/ 0 w 5418667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1029546">
                  <a:moveTo>
                    <a:pt x="0" y="0"/>
                  </a:moveTo>
                  <a:lnTo>
                    <a:pt x="5418667" y="0"/>
                  </a:lnTo>
                  <a:lnTo>
                    <a:pt x="5418667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4" tIns="41275" rIns="41275" bIns="4127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5260007" y="1627292"/>
              <a:ext cx="3376913" cy="838384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5260007" y="2914226"/>
              <a:ext cx="3376913" cy="953348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3" name="Forma libre 12"/>
            <p:cNvSpPr/>
            <p:nvPr/>
          </p:nvSpPr>
          <p:spPr>
            <a:xfrm>
              <a:off x="5260007" y="4284453"/>
              <a:ext cx="3376913" cy="888044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33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4" name="Forma libre 13"/>
            <p:cNvSpPr/>
            <p:nvPr/>
          </p:nvSpPr>
          <p:spPr>
            <a:xfrm rot="16200000">
              <a:off x="1360519" y="2914227"/>
              <a:ext cx="5418667" cy="1029546"/>
            </a:xfrm>
            <a:custGeom>
              <a:avLst/>
              <a:gdLst>
                <a:gd name="connsiteX0" fmla="*/ 0 w 5418667"/>
                <a:gd name="connsiteY0" fmla="*/ 0 h 1029546"/>
                <a:gd name="connsiteX1" fmla="*/ 5418667 w 5418667"/>
                <a:gd name="connsiteY1" fmla="*/ 0 h 1029546"/>
                <a:gd name="connsiteX2" fmla="*/ 5418667 w 5418667"/>
                <a:gd name="connsiteY2" fmla="*/ 1029546 h 1029546"/>
                <a:gd name="connsiteX3" fmla="*/ 0 w 5418667"/>
                <a:gd name="connsiteY3" fmla="*/ 1029546 h 1029546"/>
                <a:gd name="connsiteX4" fmla="*/ 0 w 5418667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1029546">
                  <a:moveTo>
                    <a:pt x="0" y="0"/>
                  </a:moveTo>
                  <a:lnTo>
                    <a:pt x="5418667" y="0"/>
                  </a:lnTo>
                  <a:lnTo>
                    <a:pt x="5418667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11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4" tIns="41275" rIns="41275" bIns="4127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5" name="Forma libre 14"/>
            <p:cNvSpPr/>
            <p:nvPr/>
          </p:nvSpPr>
          <p:spPr>
            <a:xfrm>
              <a:off x="5260007" y="1627293"/>
              <a:ext cx="3376913" cy="423333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11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5260007" y="2914227"/>
              <a:ext cx="3376913" cy="50479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11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5260007" y="4239453"/>
              <a:ext cx="3376913" cy="447074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511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500" kern="1200"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540324" y="2033678"/>
            <a:ext cx="23203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 DE COMUNICAR  LAS ACTUACIONES  A TERCEROS E INTERVINIENTES </a:t>
            </a:r>
          </a:p>
          <a:p>
            <a:endParaRPr lang="es-CO" dirty="0"/>
          </a:p>
        </p:txBody>
      </p:sp>
      <p:sp>
        <p:nvSpPr>
          <p:cNvPr id="20" name="Rectángulo 19"/>
          <p:cNvSpPr/>
          <p:nvPr/>
        </p:nvSpPr>
        <p:spPr>
          <a:xfrm>
            <a:off x="4348109" y="1627291"/>
            <a:ext cx="4451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Quienes puedan resultar afectados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339062" y="2074318"/>
            <a:ext cx="5280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 la existencia de una actuación 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64928" y="2483259"/>
            <a:ext cx="4585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Comunicar por el medio mas eficaz.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380101" y="2949452"/>
            <a:ext cx="332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Constancia de expediente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339063" y="3454248"/>
            <a:ext cx="743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mismos derechos, deberes y responsabilidades  de quienes son parte. 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339063" y="3849701"/>
            <a:ext cx="547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Constitución de parte y hacer valer sus derechos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4365512" y="4280378"/>
            <a:ext cx="5224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denunciantes resulten afectados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4339062" y="4801114"/>
            <a:ext cx="3970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aportas pruebas.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4339063" y="5202947"/>
            <a:ext cx="6483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Decisión que se tome pueda ocasionar un perjuicio.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355508" y="1234410"/>
            <a:ext cx="5881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Si la actuación fue iniciada por interés general 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179803" y="1234410"/>
            <a:ext cx="7601052" cy="3928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/>
          <p:cNvSpPr/>
          <p:nvPr/>
        </p:nvSpPr>
        <p:spPr>
          <a:xfrm>
            <a:off x="4193653" y="2495167"/>
            <a:ext cx="7601052" cy="3928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4207508" y="3866761"/>
            <a:ext cx="7601052" cy="3928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36"/>
          <p:cNvSpPr/>
          <p:nvPr/>
        </p:nvSpPr>
        <p:spPr>
          <a:xfrm>
            <a:off x="4193653" y="5265598"/>
            <a:ext cx="7601052" cy="3928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2" b="88728" l="2163" r="96021">
                        <a14:foregroundMark x1="7180" y1="25893" x2="7180" y2="25893"/>
                        <a14:foregroundMark x1="4412" y1="25446" x2="27768" y2="27344"/>
                        <a14:foregroundMark x1="2249" y1="5134" x2="26903" y2="10379"/>
                        <a14:foregroundMark x1="39187" y1="3013" x2="65138" y2="12388"/>
                        <a14:foregroundMark x1="40225" y1="71987" x2="95761" y2="88839"/>
                        <a14:foregroundMark x1="10467" y1="77121" x2="20415" y2="85379"/>
                        <a14:foregroundMark x1="11678" y1="82589" x2="18858" y2="80134"/>
                        <a14:foregroundMark x1="14879" y1="81362" x2="14879" y2="81362"/>
                        <a14:foregroundMark x1="14879" y1="81362" x2="19637" y2="77455"/>
                        <a14:foregroundMark x1="9170" y1="77902" x2="9516" y2="84821"/>
                        <a14:foregroundMark x1="9516" y1="84821" x2="20415" y2="86272"/>
                        <a14:foregroundMark x1="20415" y1="86272" x2="20242" y2="76674"/>
                        <a14:foregroundMark x1="20242" y1="76674" x2="9516" y2="77455"/>
                        <a14:foregroundMark x1="56747" y1="22879" x2="74740" y2="30357"/>
                        <a14:foregroundMark x1="78547" y1="22433" x2="96021" y2="30134"/>
                        <a14:foregroundMark x1="8824" y1="77121" x2="21626" y2="8582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25"/>
          <a:stretch/>
        </p:blipFill>
        <p:spPr bwMode="auto">
          <a:xfrm>
            <a:off x="193965" y="152400"/>
            <a:ext cx="12192000" cy="6352056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24218"/>
          <a:stretch/>
        </p:blipFill>
        <p:spPr>
          <a:xfrm>
            <a:off x="10598727" y="0"/>
            <a:ext cx="1593274" cy="13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23434" r="27602" b="9280"/>
          <a:stretch>
            <a:fillRect/>
          </a:stretch>
        </p:blipFill>
        <p:spPr>
          <a:xfrm>
            <a:off x="323850" y="166255"/>
            <a:ext cx="10912186" cy="6431395"/>
          </a:xfrm>
        </p:spPr>
      </p:pic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105924"/>
              </p:ext>
            </p:extLst>
          </p:nvPr>
        </p:nvGraphicFramePr>
        <p:xfrm>
          <a:off x="831273" y="510165"/>
          <a:ext cx="10141527" cy="5668962"/>
        </p:xfrm>
        <a:graphic>
          <a:graphicData uri="http://schemas.openxmlformats.org/drawingml/2006/table">
            <a:tbl>
              <a:tblPr/>
              <a:tblGrid>
                <a:gridCol w="10141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68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 el fin de dar debida y oportuna respuesta a las diferentes solicitudes que se realizan, es necesario tener en cuenta las siguientes disposiciones legales contenidas en la Ley 734 de 2002, Código Disciplinario Único: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Artículo 35. 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Prohibiciones. A todo servidor público le está prohibido: (…)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 Omitir, retardar o no suministrar debida y oportuna respuesta a las peticiones respetuosas de los particulares o a solicitudes de las autoridades, así como retenerlas o enviarlas a destinatario diferente de aquel a quien corresponda su conocimiento. (…)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Artículo 48.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Faltas gravísimas. Son faltas gravísimas las siguientes: (…)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Obstaculizar en forma grave la o las investigaciones que realicen las autoridades administrativas, jurisdiccionales o de control, o no suministrar oportunamente a los miembros del Congreso de la República las informaciones y documentos necesarios para el ejercicio del control político”.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9" marR="895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1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>
            <a:spLocks noGrp="1"/>
          </p:cNvSpPr>
          <p:nvPr>
            <p:ph idx="1"/>
          </p:nvPr>
        </p:nvSpPr>
        <p:spPr>
          <a:xfrm>
            <a:off x="1952770" y="838922"/>
            <a:ext cx="8713787" cy="5072062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CLASES </a:t>
            </a: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SANCIONES</a:t>
            </a:r>
          </a:p>
          <a:p>
            <a:pPr marL="6985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defRPr/>
            </a:pP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Las sanciones disciplinarias son diversas de acuerdo con la clase de falta cometida, el Código Disciplinario Único. De hecho en el artículo 34, se ocupa de determinar las sanciones y expresa que estas son: </a:t>
            </a:r>
            <a:endParaRPr lang="es-ES" altLang="es-CO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27050" indent="-45720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buFont typeface="Arial" panose="020B0604020202020204" pitchFamily="34" charset="0"/>
              <a:buAutoNum type="arabicPeriod"/>
              <a:defRPr/>
            </a:pP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Destitución </a:t>
            </a: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 inhabilidad general, para las faltas gravísimas realizadas con dolo o culpa gravísima. </a:t>
            </a:r>
            <a:endParaRPr lang="es-ES" altLang="es-CO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527050" indent="-45720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buFont typeface="Arial" panose="020B0604020202020204" pitchFamily="34" charset="0"/>
              <a:buAutoNum type="arabicPeriod"/>
              <a:defRPr/>
            </a:pP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Suspensión </a:t>
            </a: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en el ejercicio del cargo e inhabilidad especial para las faltas graves dolosas o gravísimas </a:t>
            </a: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culposas</a:t>
            </a:r>
          </a:p>
          <a:p>
            <a:pPr marL="527050" indent="-45720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buFont typeface="Arial" panose="020B0604020202020204" pitchFamily="34" charset="0"/>
              <a:buAutoNum type="arabicPeriod"/>
              <a:defRPr/>
            </a:pP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Suspensión </a:t>
            </a: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para las faltas graves </a:t>
            </a: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dolosas.</a:t>
            </a:r>
          </a:p>
          <a:p>
            <a:pPr marL="527050" indent="-45720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buFont typeface="Arial" panose="020B0604020202020204" pitchFamily="34" charset="0"/>
              <a:buAutoNum type="arabicPeriod"/>
              <a:defRPr/>
            </a:pP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Multas </a:t>
            </a: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para faltas leves </a:t>
            </a: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dolosas.</a:t>
            </a:r>
          </a:p>
          <a:p>
            <a:pPr marL="527050" indent="-457200" algn="just" eaLnBrk="1" hangingPunct="1">
              <a:lnSpc>
                <a:spcPct val="90000"/>
              </a:lnSpc>
              <a:buClr>
                <a:srgbClr val="6F6F74"/>
              </a:buClr>
              <a:buSzPct val="76000"/>
              <a:buFont typeface="Arial" panose="020B0604020202020204" pitchFamily="34" charset="0"/>
              <a:buAutoNum type="arabicPeriod"/>
              <a:defRPr/>
            </a:pPr>
            <a:r>
              <a:rPr lang="es-ES" altLang="es-CO" sz="24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Amonestación </a:t>
            </a:r>
            <a:r>
              <a:rPr lang="es-ES" altLang="es-CO" sz="2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escrita, para las faltas leves culposas. </a:t>
            </a:r>
          </a:p>
          <a:p>
            <a:pPr algn="just" eaLnBrk="1" hangingPunct="1">
              <a:defRPr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60857"/>
              </p:ext>
            </p:extLst>
          </p:nvPr>
        </p:nvGraphicFramePr>
        <p:xfrm>
          <a:off x="1" y="0"/>
          <a:ext cx="12192000" cy="634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89564" y="48732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altLang="es-CO" sz="4000" b="1" dirty="0" smtClean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DESISTIMIENTO TÁCITO</a:t>
            </a:r>
            <a:endParaRPr lang="es-CO" altLang="es-CO" sz="4000" b="1" dirty="0">
              <a:solidFill>
                <a:srgbClr val="AD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79717"/>
              </p:ext>
            </p:extLst>
          </p:nvPr>
        </p:nvGraphicFramePr>
        <p:xfrm>
          <a:off x="1867628" y="1268654"/>
          <a:ext cx="981175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539749" y="4581525"/>
            <a:ext cx="1151370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800" b="1" dirty="0">
                <a:latin typeface="Arial" panose="020B0604020202020204" pitchFamily="34" charset="0"/>
                <a:cs typeface="Arial" panose="020B0604020202020204" pitchFamily="34" charset="0"/>
              </a:rPr>
              <a:t>Consecuencias: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•Reactive término y continúe actuación administrativa a fin  de dar resolución pronta completa y de fondo.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•Decrete desistimiento  y archivo proceso, mediante  acto administrativo.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CO" alt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Nota.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CO" alt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petición puede ser presentada de nuevo  siempre y cuando, el derecho sustancial fundamento de la petición no haya prescrito o extinto.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CO" alt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856060"/>
              </p:ext>
            </p:extLst>
          </p:nvPr>
        </p:nvGraphicFramePr>
        <p:xfrm>
          <a:off x="567795" y="673193"/>
          <a:ext cx="10266459" cy="55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4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0545" y="376535"/>
            <a:ext cx="9919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altLang="es-CO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Funciones de la Oficina de Control Interno Disciplinario:</a:t>
            </a:r>
          </a:p>
          <a:p>
            <a:r>
              <a:rPr lang="es-CO" altLang="es-CO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Manual de Funciones y Ley 734 de 2002.</a:t>
            </a:r>
            <a:endParaRPr lang="es-CO" altLang="es-CO" sz="2800" b="1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63782" y="1415902"/>
            <a:ext cx="9698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 algn="just" eaLnBrk="1" hangingPunct="1">
              <a:buClr>
                <a:srgbClr val="6F6F74"/>
              </a:buClr>
              <a:buSzPct val="76000"/>
              <a:buFont typeface="Arial" panose="020B0604020202020204" pitchFamily="34" charset="0"/>
              <a:buNone/>
              <a:defRPr/>
            </a:pPr>
            <a:endParaRPr lang="es-E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69850" algn="just" eaLnBrk="1" hangingPunct="1">
              <a:buClr>
                <a:srgbClr val="6F6F74"/>
              </a:buClr>
              <a:buSzPct val="76000"/>
              <a:buFont typeface="Arial" panose="020B0604020202020204" pitchFamily="34" charset="0"/>
              <a:buNone/>
              <a:defRPr/>
            </a:pPr>
            <a:r>
              <a:rPr lang="es-ES" sz="2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  <a:endParaRPr lang="es-ES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9030436"/>
              </p:ext>
            </p:extLst>
          </p:nvPr>
        </p:nvGraphicFramePr>
        <p:xfrm>
          <a:off x="748145" y="1163012"/>
          <a:ext cx="104463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7507" y="570407"/>
            <a:ext cx="682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DOCUMENTOS RESERVADOS</a:t>
            </a:r>
            <a:endParaRPr lang="es-CO" sz="3600" b="1" dirty="0"/>
          </a:p>
        </p:txBody>
      </p:sp>
      <p:sp>
        <p:nvSpPr>
          <p:cNvPr id="3" name="Rectángulo 2"/>
          <p:cNvSpPr/>
          <p:nvPr/>
        </p:nvSpPr>
        <p:spPr>
          <a:xfrm>
            <a:off x="1205346" y="2066928"/>
            <a:ext cx="103077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Defensa y seguridad nacional.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 a la privacidad e intimidad.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ley financiera y Comercial  ( Ley 1266/2008) 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Amparado por el secreto profesional 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Protegidos por el secreto comercial o industrial. </a:t>
            </a: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Datos genéticos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22207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44800"/>
              </p:ext>
            </p:extLst>
          </p:nvPr>
        </p:nvGraphicFramePr>
        <p:xfrm>
          <a:off x="457200" y="678874"/>
          <a:ext cx="10626436" cy="582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914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837126"/>
              </p:ext>
            </p:extLst>
          </p:nvPr>
        </p:nvGraphicFramePr>
        <p:xfrm>
          <a:off x="138545" y="249382"/>
          <a:ext cx="11152909" cy="628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>
            <a:spLocks noGrp="1"/>
          </p:cNvSpPr>
          <p:nvPr>
            <p:ph idx="1"/>
          </p:nvPr>
        </p:nvSpPr>
        <p:spPr>
          <a:xfrm>
            <a:off x="468312" y="180109"/>
            <a:ext cx="10559905" cy="6233391"/>
          </a:xfrm>
        </p:spPr>
        <p:txBody>
          <a:bodyPr>
            <a:normAutofit lnSpcReduction="10000"/>
          </a:bodyPr>
          <a:lstStyle/>
          <a:p>
            <a:pPr marL="228600" algn="ctr">
              <a:spcAft>
                <a:spcPts val="0"/>
              </a:spcAft>
              <a:buFont typeface="Arial" charset="0"/>
              <a:buNone/>
              <a:defRPr/>
            </a:pPr>
            <a:endParaRPr lang="es-CO" sz="2400" b="1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228600" algn="ctr">
              <a:spcAft>
                <a:spcPts val="0"/>
              </a:spcAft>
              <a:buFont typeface="Arial" charset="0"/>
              <a:buNone/>
              <a:defRPr/>
            </a:pPr>
            <a:r>
              <a:rPr lang="es-CO" sz="2400" b="1" dirty="0" smtClean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ASPECTOS </a:t>
            </a:r>
            <a:r>
              <a:rPr lang="es-CO" sz="2400" b="1" dirty="0">
                <a:solidFill>
                  <a:srgbClr val="C00000"/>
                </a:solidFill>
                <a:latin typeface="Arial"/>
                <a:ea typeface="Calibri"/>
                <a:cs typeface="Times New Roman"/>
              </a:rPr>
              <a:t>A TENER EN CUENTA </a:t>
            </a:r>
            <a:endParaRPr lang="es-CO" sz="2400" b="1" dirty="0" smtClean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228600" algn="ctr">
              <a:spcAft>
                <a:spcPts val="0"/>
              </a:spcAft>
              <a:buFont typeface="Arial" charset="0"/>
              <a:buNone/>
              <a:defRPr/>
            </a:pPr>
            <a:endParaRPr lang="es-CO" sz="2400" b="1" dirty="0">
              <a:solidFill>
                <a:srgbClr val="C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En ningún caso la autoridad podrá rechazar la petición por motivos fundamentación inadecuado o incompleta. 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Es oportuno habrá peticiones en las que sea necesario pedir  la práctica de pruebas de Acuerdo. Art. 40. CPACA. o la intervención de terceros.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Las personas jurídicas y los comerciantes  inscritos  en la Cámara de  Comercio deberán  informar y/o registrar una dirección electrónica.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La firma de peticiones escritas, puede suplirse con la firma electrónica o digital cuando se envíen mensajes de datos. ( Art. 53 y 55 CPACA) 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Atención prioritaria a las peticiones que traten  de : 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Derechos fundamentales.</a:t>
            </a:r>
          </a:p>
          <a:p>
            <a:pPr marL="342900" indent="-342900" algn="just">
              <a:spcAft>
                <a:spcPts val="0"/>
              </a:spcAft>
              <a:buFont typeface="Symbol"/>
              <a:buChar char="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Evitar un perjuicio irremediable al peticionario. 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Las autoridades reglamentaran el Derecho de Petición ( Art 22 L-1755/15) 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El valor de las copias no podrán exceder el valor de reproducción  y corren por cuenta del interesado. </a:t>
            </a:r>
          </a:p>
          <a:p>
            <a:pPr marL="342900" indent="-342900" algn="just">
              <a:spcAft>
                <a:spcPts val="0"/>
              </a:spcAft>
              <a:buFont typeface="Arial"/>
              <a:buChar char="-"/>
              <a:defRPr/>
            </a:pPr>
            <a:r>
              <a:rPr lang="es-CO" sz="1800" dirty="0">
                <a:latin typeface="Arial"/>
                <a:ea typeface="Calibri"/>
                <a:cs typeface="Times New Roman"/>
              </a:rPr>
              <a:t>Los conceptos emitidos por consulta no son de  obligatorio cumplimiento  o ejecución </a:t>
            </a:r>
          </a:p>
          <a:p>
            <a:pPr>
              <a:buFont typeface="Arial" charset="0"/>
              <a:buNone/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5017" y="580617"/>
            <a:ext cx="10986655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s-CO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GENERALIDADES</a:t>
            </a:r>
          </a:p>
          <a:p>
            <a:pPr marL="457200" algn="ctr">
              <a:lnSpc>
                <a:spcPct val="107000"/>
              </a:lnSpc>
              <a:spcAft>
                <a:spcPts val="0"/>
              </a:spcAft>
              <a:defRPr/>
            </a:pPr>
            <a:endParaRPr lang="es-CO" sz="2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es-CO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Conflicto de competencia. ( Art 39)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Pruebas. ( Aportar, pedir  y practicar sin requisitos especiales)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Corrección de irregularidades. ( Ates de la decisión de fondo)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Contenido de la decisión ( Motivada)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Actos definitivos ( Los que decidan  o hagan imposible continuar) 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11481" y="2372609"/>
            <a:ext cx="46294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800" b="1" dirty="0" smtClean="0">
                <a:ln/>
                <a:solidFill>
                  <a:schemeClr val="accent4"/>
                </a:solidFill>
              </a:rPr>
              <a:t>GRACIAS.</a:t>
            </a:r>
            <a:endParaRPr lang="es-ES" sz="8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76800" y="3463636"/>
            <a:ext cx="461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AD3333"/>
                </a:solidFill>
              </a:rPr>
              <a:t>CONTROL INTERNO DISCIPLINARIO</a:t>
            </a:r>
            <a:endParaRPr lang="es-CO" sz="2400" b="1" dirty="0">
              <a:solidFill>
                <a:srgbClr val="AD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uadroTexto 4"/>
          <p:cNvSpPr txBox="1">
            <a:spLocks noChangeArrowheads="1"/>
          </p:cNvSpPr>
          <p:nvPr/>
        </p:nvSpPr>
        <p:spPr bwMode="auto">
          <a:xfrm>
            <a:off x="2709864" y="3695700"/>
            <a:ext cx="6772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Formando líderes </a:t>
            </a:r>
            <a:r>
              <a:rPr lang="es-CO" altLang="es-CO">
                <a:solidFill>
                  <a:srgbClr val="595959"/>
                </a:solidFill>
                <a:latin typeface="Century Gothic" panose="020B0502020202020204" pitchFamily="34" charset="0"/>
              </a:rPr>
              <a:t>para la </a:t>
            </a: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construcción</a:t>
            </a:r>
            <a:r>
              <a:rPr lang="es-CO" altLang="es-CO">
                <a:solidFill>
                  <a:srgbClr val="595959"/>
                </a:solidFill>
                <a:latin typeface="Century Gothic" panose="020B0502020202020204" pitchFamily="34" charset="0"/>
              </a:rPr>
              <a:t> de un nuevo </a:t>
            </a:r>
            <a:r>
              <a:rPr lang="es-CO" altLang="es-CO" b="1">
                <a:solidFill>
                  <a:srgbClr val="595959"/>
                </a:solidFill>
                <a:latin typeface="Century Gothic" panose="020B0502020202020204" pitchFamily="34" charset="0"/>
              </a:rPr>
              <a:t>país en paz</a:t>
            </a:r>
          </a:p>
        </p:txBody>
      </p:sp>
      <p:grpSp>
        <p:nvGrpSpPr>
          <p:cNvPr id="45060" name="Grupo 7"/>
          <p:cNvGrpSpPr>
            <a:grpSpLocks/>
          </p:cNvGrpSpPr>
          <p:nvPr/>
        </p:nvGrpSpPr>
        <p:grpSpPr bwMode="auto">
          <a:xfrm>
            <a:off x="3101975" y="3552827"/>
            <a:ext cx="5988051" cy="1527175"/>
            <a:chOff x="3355878" y="3552997"/>
            <a:chExt cx="5986966" cy="1527698"/>
          </a:xfrm>
        </p:grpSpPr>
        <p:pic>
          <p:nvPicPr>
            <p:cNvPr id="45061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5878" y="3552997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80378" y="4245495"/>
              <a:ext cx="462466" cy="8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310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00545" y="376535"/>
            <a:ext cx="99198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AD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 PROCESO DISCIPLINARIO</a:t>
            </a:r>
            <a:endParaRPr lang="es-ES" sz="4000" dirty="0" smtClean="0">
              <a:solidFill>
                <a:srgbClr val="AD3333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s-CO" altLang="es-CO" sz="2800" b="1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3345" y="1524000"/>
            <a:ext cx="112360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ES" altLang="es-CO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Una investigación disciplinaria puede originarse en: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ES" altLang="es-CO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</a:p>
          <a:p>
            <a:pPr marL="412750" indent="-342900" algn="just" eaLnBrk="1" hangingPunct="1">
              <a:buClr>
                <a:srgbClr val="6F6F74"/>
              </a:buClr>
              <a:buSzPct val="76000"/>
              <a:buFont typeface="+mj-lt"/>
              <a:buAutoNum type="arabicPeriod"/>
              <a:defRPr/>
            </a:pPr>
            <a:r>
              <a:rPr lang="es-ES" altLang="es-CO" sz="4000" b="1" dirty="0" smtClean="0">
                <a:solidFill>
                  <a:srgbClr val="AD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Una queja </a:t>
            </a:r>
            <a:r>
              <a:rPr lang="es-ES" altLang="es-CO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Presentada por un ciudadano o particular</a:t>
            </a:r>
          </a:p>
          <a:p>
            <a:pPr marL="412750" indent="-342900" algn="just" eaLnBrk="1" hangingPunct="1">
              <a:buClr>
                <a:srgbClr val="6F6F74"/>
              </a:buClr>
              <a:buSzPct val="76000"/>
              <a:buFont typeface="+mj-lt"/>
              <a:buAutoNum type="arabicPeriod"/>
              <a:defRPr/>
            </a:pPr>
            <a:r>
              <a:rPr lang="es-ES" altLang="es-CO" sz="4000" b="1" dirty="0" smtClean="0">
                <a:solidFill>
                  <a:srgbClr val="AD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 informe</a:t>
            </a:r>
            <a:r>
              <a:rPr lang="es-ES" altLang="es-CO" sz="3200" b="1" dirty="0" smtClean="0">
                <a:solidFill>
                  <a:srgbClr val="AD3333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s-ES" altLang="es-CO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Presentado por cualquier servidor público, y </a:t>
            </a:r>
          </a:p>
          <a:p>
            <a:pPr marL="412750" indent="-342900" algn="just" eaLnBrk="1" hangingPunct="1">
              <a:buClr>
                <a:srgbClr val="6F6F74"/>
              </a:buClr>
              <a:buSzPct val="76000"/>
              <a:buFont typeface="+mj-lt"/>
              <a:buAutoNum type="arabicPeriod"/>
              <a:defRPr/>
            </a:pPr>
            <a:r>
              <a:rPr lang="es-ES" altLang="es-CO" sz="4000" b="1" dirty="0" smtClean="0">
                <a:solidFill>
                  <a:srgbClr val="AD33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 oficio </a:t>
            </a:r>
            <a:r>
              <a:rPr lang="es-ES" altLang="es-CO" sz="32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Cuando el funcionario investigador actúe motivado por informaciones provenientes de un servidor público o de otro medio que amerite credibilidad</a:t>
            </a:r>
            <a:r>
              <a:rPr lang="es-ES" altLang="es-CO" sz="3200" b="1" dirty="0" smtClean="0">
                <a:solidFill>
                  <a:srgbClr val="46464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s-ES" altLang="es-CO" sz="3200" b="1" dirty="0">
              <a:solidFill>
                <a:srgbClr val="46464A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4930"/>
          <a:stretch>
            <a:fillRect/>
          </a:stretch>
        </p:blipFill>
        <p:spPr bwMode="auto">
          <a:xfrm>
            <a:off x="8936174" y="2452256"/>
            <a:ext cx="2724727" cy="374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1662679" y="653534"/>
            <a:ext cx="58186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CO" altLang="es-CO" sz="4400" b="1" dirty="0" smtClean="0">
                <a:solidFill>
                  <a:srgbClr val="AD3333"/>
                </a:solidFill>
                <a:latin typeface="Arial" charset="0"/>
                <a:cs typeface="Arial" charset="0"/>
              </a:rPr>
              <a:t>SERVIDOR PÚBLICO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00545" y="1967345"/>
            <a:ext cx="79802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s-CO" altLang="es-CO" sz="3200" dirty="0" smtClean="0">
                <a:latin typeface="Arial" charset="0"/>
                <a:cs typeface="Arial" charset="0"/>
              </a:rPr>
              <a:t>Es todo aquel que presta una </a:t>
            </a:r>
            <a:r>
              <a:rPr lang="es-CO" altLang="es-CO" sz="3200" b="1" dirty="0" smtClean="0">
                <a:solidFill>
                  <a:srgbClr val="AD3333"/>
                </a:solidFill>
                <a:latin typeface="Arial" charset="0"/>
                <a:cs typeface="Arial" charset="0"/>
              </a:rPr>
              <a:t>FUNCIÓN PÚBLICA</a:t>
            </a:r>
            <a:r>
              <a:rPr lang="es-CO" altLang="es-CO" sz="3200" dirty="0" smtClean="0">
                <a:latin typeface="Arial" charset="0"/>
                <a:cs typeface="Arial" charset="0"/>
              </a:rPr>
              <a:t>, desde donde este, incluyendo a particulares, con una característica, la prestación del servicio, con unas funciones previamente establecidas, con unas competencias. 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60152" y="362589"/>
            <a:ext cx="10074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AD3333"/>
                </a:solidFill>
                <a:latin typeface="Arial" pitchFamily="34" charset="0"/>
                <a:cs typeface="Arial" pitchFamily="34" charset="0"/>
              </a:rPr>
              <a:t>CLASIFICACION DE LOS SERVIDORES PUBLICOS</a:t>
            </a:r>
          </a:p>
        </p:txBody>
      </p:sp>
      <p:sp>
        <p:nvSpPr>
          <p:cNvPr id="3" name="2 Pentágono"/>
          <p:cNvSpPr/>
          <p:nvPr/>
        </p:nvSpPr>
        <p:spPr>
          <a:xfrm>
            <a:off x="249382" y="1106535"/>
            <a:ext cx="2494259" cy="925306"/>
          </a:xfrm>
          <a:prstGeom prst="homePlate">
            <a:avLst/>
          </a:prstGeom>
          <a:noFill/>
          <a:ln w="38100">
            <a:solidFill>
              <a:srgbClr val="50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rgbClr val="AD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CON VINCULO LABORAL</a:t>
            </a:r>
            <a:endParaRPr lang="es-CO" sz="2000" b="1" dirty="0">
              <a:solidFill>
                <a:srgbClr val="AD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07283" y="1052603"/>
            <a:ext cx="8527641" cy="923330"/>
          </a:xfrm>
          <a:prstGeom prst="rect">
            <a:avLst/>
          </a:prstGeom>
          <a:solidFill>
            <a:srgbClr val="501818"/>
          </a:solidFill>
          <a:ln w="28575">
            <a:solidFill>
              <a:srgbClr val="AD3333"/>
            </a:solidFill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 Funcionarios y empleados públicos</a:t>
            </a:r>
          </a:p>
          <a:p>
            <a:pPr marL="342900" indent="-342900">
              <a:buAutoNum type="arabicPeriod" startAt="2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Trabajadores oficiales</a:t>
            </a:r>
          </a:p>
          <a:p>
            <a:pPr marL="342900" indent="-342900">
              <a:buAutoNum type="arabicPeriod" startAt="2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supernumerarios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Pentágono"/>
          <p:cNvSpPr/>
          <p:nvPr/>
        </p:nvSpPr>
        <p:spPr>
          <a:xfrm>
            <a:off x="249382" y="2124314"/>
            <a:ext cx="2494259" cy="1209082"/>
          </a:xfrm>
          <a:prstGeom prst="homePlate">
            <a:avLst/>
          </a:prstGeom>
          <a:noFill/>
          <a:ln w="38100">
            <a:solidFill>
              <a:srgbClr val="501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rgbClr val="AD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MODALIDADES LABORALES INDIRECTAS</a:t>
            </a:r>
            <a:endParaRPr lang="es-CO" sz="2000" b="1" dirty="0">
              <a:solidFill>
                <a:srgbClr val="AD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92582" y="2415478"/>
            <a:ext cx="8522694" cy="646331"/>
          </a:xfrm>
          <a:prstGeom prst="rect">
            <a:avLst/>
          </a:prstGeom>
          <a:solidFill>
            <a:srgbClr val="501818"/>
          </a:solidFill>
          <a:ln w="28575">
            <a:solidFill>
              <a:srgbClr val="AD3333"/>
            </a:solidFill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Trabajadores por administración delegada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Contratistas independientes. 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249382" y="3637776"/>
            <a:ext cx="2494259" cy="928694"/>
          </a:xfrm>
          <a:prstGeom prst="homePlate">
            <a:avLst/>
          </a:prstGeom>
          <a:noFill/>
          <a:ln w="38100">
            <a:solidFill>
              <a:srgbClr val="50181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rgbClr val="AD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MODALIDADES NO LABORALES</a:t>
            </a:r>
            <a:endParaRPr lang="es-CO" sz="2000" b="1" dirty="0">
              <a:solidFill>
                <a:srgbClr val="AD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07283" y="3413933"/>
            <a:ext cx="8442365" cy="1200329"/>
          </a:xfrm>
          <a:prstGeom prst="rect">
            <a:avLst/>
          </a:prstGeom>
          <a:solidFill>
            <a:srgbClr val="501818"/>
          </a:solidFill>
          <a:ln w="28575">
            <a:solidFill>
              <a:srgbClr val="AD3333"/>
            </a:solidFill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Miembros de corporaciones publicas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Contratos administrativos de prestación de servicios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Contratos de servicios especiales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Empleados y fiducia mercantil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249382" y="5145340"/>
            <a:ext cx="2494259" cy="928694"/>
          </a:xfrm>
          <a:prstGeom prst="homePlate">
            <a:avLst/>
          </a:prstGeom>
          <a:noFill/>
          <a:ln w="38100">
            <a:solidFill>
              <a:srgbClr val="501818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 smtClean="0">
                <a:solidFill>
                  <a:srgbClr val="AD33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AUXILLIARES</a:t>
            </a:r>
            <a:endParaRPr lang="es-CO" sz="2000" b="1" dirty="0">
              <a:solidFill>
                <a:srgbClr val="AD33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20291" y="4826675"/>
            <a:ext cx="8409709" cy="1477328"/>
          </a:xfrm>
          <a:prstGeom prst="rect">
            <a:avLst/>
          </a:prstGeom>
          <a:solidFill>
            <a:srgbClr val="501818"/>
          </a:solidFill>
          <a:ln w="28575">
            <a:solidFill>
              <a:srgbClr val="AD3333"/>
            </a:solidFill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Así se clasifican quienes presten al estado servicios ocasionales como los peritos; obligatorios como los jurados de votación, y temporales como los técnicos y obreros contratados por el tiempo de ejecución de un trabajo o de una obra.  Ninguno de ellos se encuentra comprendido en el servicio civil por no pertenecer a sus cuadros permanentes. </a:t>
            </a:r>
            <a:endParaRPr lang="es-C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38531" y="762000"/>
            <a:ext cx="4308764" cy="1593273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4 Rectángulo redondeado"/>
          <p:cNvSpPr/>
          <p:nvPr/>
        </p:nvSpPr>
        <p:spPr>
          <a:xfrm>
            <a:off x="9292918" y="4059381"/>
            <a:ext cx="2441867" cy="865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Funciones</a:t>
            </a:r>
            <a:endParaRPr lang="es-CO" sz="28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5583367" y="3934708"/>
            <a:ext cx="2632363" cy="1108364"/>
          </a:xfrm>
          <a:prstGeom prst="round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 smtClean="0"/>
              <a:t>PERSONAL</a:t>
            </a:r>
            <a:endParaRPr lang="es-CO" sz="36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401767" y="3532932"/>
            <a:ext cx="3782291" cy="20920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CO" sz="3200" b="1" dirty="0" smtClean="0">
                <a:solidFill>
                  <a:schemeClr val="tx1"/>
                </a:solidFill>
              </a:rPr>
              <a:t>AUTORIDAD</a:t>
            </a:r>
          </a:p>
          <a:p>
            <a:pPr>
              <a:buFont typeface="Arial" pitchFamily="34" charset="0"/>
              <a:buChar char="•"/>
            </a:pPr>
            <a:r>
              <a:rPr lang="es-CO" sz="3200" b="1" dirty="0" smtClean="0">
                <a:solidFill>
                  <a:schemeClr val="tx1"/>
                </a:solidFill>
              </a:rPr>
              <a:t>COMPETENCIA</a:t>
            </a:r>
          </a:p>
          <a:p>
            <a:pPr>
              <a:buFont typeface="Arial" pitchFamily="34" charset="0"/>
              <a:buChar char="•"/>
            </a:pPr>
            <a:r>
              <a:rPr lang="es-CO" sz="3200" b="1" dirty="0" smtClean="0">
                <a:solidFill>
                  <a:schemeClr val="tx1"/>
                </a:solidFill>
              </a:rPr>
              <a:t>DELEGACIÓN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14093" y="1191492"/>
            <a:ext cx="3325092" cy="10529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Objeto de Responsabilidad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697162" y="5569525"/>
            <a:ext cx="2455722" cy="865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Compromisos</a:t>
            </a:r>
            <a:endParaRPr lang="es-CO" sz="2800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8572471" y="2604647"/>
            <a:ext cx="2455722" cy="8650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solidFill>
                  <a:schemeClr val="tx1"/>
                </a:solidFill>
              </a:rPr>
              <a:t>Personal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3" name="12 Cheurón"/>
          <p:cNvSpPr/>
          <p:nvPr/>
        </p:nvSpPr>
        <p:spPr>
          <a:xfrm>
            <a:off x="4599694" y="1205345"/>
            <a:ext cx="858982" cy="94211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13 Cheurón"/>
          <p:cNvSpPr/>
          <p:nvPr/>
        </p:nvSpPr>
        <p:spPr>
          <a:xfrm rot="5400000">
            <a:off x="1993036" y="2303440"/>
            <a:ext cx="858982" cy="1174242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4475003" y="4059381"/>
            <a:ext cx="858982" cy="942110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6" name="15 Cheurón"/>
          <p:cNvSpPr/>
          <p:nvPr/>
        </p:nvSpPr>
        <p:spPr>
          <a:xfrm rot="2196822">
            <a:off x="8114415" y="5113379"/>
            <a:ext cx="454080" cy="633678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 rot="19149802">
            <a:off x="8041231" y="3253547"/>
            <a:ext cx="404127" cy="675449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8478966" y="4239490"/>
            <a:ext cx="484909" cy="568037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8532" y="1096971"/>
            <a:ext cx="4308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SERVIDOR PÚBLICO</a:t>
            </a:r>
          </a:p>
        </p:txBody>
      </p:sp>
      <p:sp>
        <p:nvSpPr>
          <p:cNvPr id="19" name="13 Cheurón"/>
          <p:cNvSpPr/>
          <p:nvPr/>
        </p:nvSpPr>
        <p:spPr>
          <a:xfrm rot="5400000">
            <a:off x="6024709" y="2303440"/>
            <a:ext cx="858982" cy="1174242"/>
          </a:xfrm>
          <a:prstGeom prst="chevr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0" y="533082"/>
            <a:ext cx="11208327" cy="60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5638800" y="554182"/>
            <a:ext cx="3131127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 redondeado"/>
          <p:cNvSpPr/>
          <p:nvPr/>
        </p:nvSpPr>
        <p:spPr>
          <a:xfrm>
            <a:off x="2909455" y="3671454"/>
            <a:ext cx="3699163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 redondeado"/>
          <p:cNvSpPr/>
          <p:nvPr/>
        </p:nvSpPr>
        <p:spPr>
          <a:xfrm>
            <a:off x="2909455" y="3117274"/>
            <a:ext cx="3685309" cy="401782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2895600" y="2687782"/>
            <a:ext cx="3685309" cy="332509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 redondeado"/>
          <p:cNvSpPr/>
          <p:nvPr/>
        </p:nvSpPr>
        <p:spPr>
          <a:xfrm>
            <a:off x="2881745" y="2197100"/>
            <a:ext cx="3671455" cy="352136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 redondeado"/>
          <p:cNvSpPr/>
          <p:nvPr/>
        </p:nvSpPr>
        <p:spPr>
          <a:xfrm>
            <a:off x="8631382" y="1205345"/>
            <a:ext cx="2479963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 redondeado"/>
          <p:cNvSpPr/>
          <p:nvPr/>
        </p:nvSpPr>
        <p:spPr>
          <a:xfrm>
            <a:off x="3671455" y="1163782"/>
            <a:ext cx="2216727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 redondeado"/>
          <p:cNvSpPr/>
          <p:nvPr/>
        </p:nvSpPr>
        <p:spPr>
          <a:xfrm>
            <a:off x="180109" y="1233054"/>
            <a:ext cx="2549236" cy="706582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 redondeado"/>
          <p:cNvSpPr/>
          <p:nvPr/>
        </p:nvSpPr>
        <p:spPr>
          <a:xfrm>
            <a:off x="2895601" y="4281054"/>
            <a:ext cx="3699163" cy="581891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 redondeado"/>
          <p:cNvSpPr/>
          <p:nvPr/>
        </p:nvSpPr>
        <p:spPr>
          <a:xfrm>
            <a:off x="3574473" y="5181600"/>
            <a:ext cx="2424545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Rectángulo redondeado"/>
          <p:cNvSpPr/>
          <p:nvPr/>
        </p:nvSpPr>
        <p:spPr>
          <a:xfrm>
            <a:off x="8742219" y="5237017"/>
            <a:ext cx="2230582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Rectángulo redondeado"/>
          <p:cNvSpPr/>
          <p:nvPr/>
        </p:nvSpPr>
        <p:spPr>
          <a:xfrm>
            <a:off x="8839200" y="3796145"/>
            <a:ext cx="2382982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Rectángulo redondeado"/>
          <p:cNvSpPr/>
          <p:nvPr/>
        </p:nvSpPr>
        <p:spPr>
          <a:xfrm>
            <a:off x="9171709" y="3241963"/>
            <a:ext cx="1537855" cy="387927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Rectángulo redondeado"/>
          <p:cNvSpPr/>
          <p:nvPr/>
        </p:nvSpPr>
        <p:spPr>
          <a:xfrm>
            <a:off x="8562109" y="2424545"/>
            <a:ext cx="2867891" cy="678873"/>
          </a:xfrm>
          <a:prstGeom prst="round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izquierda y derecha"/>
          <p:cNvSpPr/>
          <p:nvPr/>
        </p:nvSpPr>
        <p:spPr>
          <a:xfrm>
            <a:off x="6137564" y="5292433"/>
            <a:ext cx="2369127" cy="2078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Elipse"/>
          <p:cNvSpPr/>
          <p:nvPr/>
        </p:nvSpPr>
        <p:spPr>
          <a:xfrm>
            <a:off x="4627418" y="5832764"/>
            <a:ext cx="5264727" cy="73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CRITERIOS: </a:t>
            </a:r>
            <a:r>
              <a:rPr lang="es-CO" dirty="0" smtClean="0"/>
              <a:t>Igualdad, Equidad, Legalidad, Calidad </a:t>
            </a:r>
            <a:r>
              <a:rPr lang="es-CO" sz="1050" b="1" dirty="0" smtClean="0"/>
              <a:t>Art. 1 C.D.U</a:t>
            </a:r>
            <a:endParaRPr lang="es-CO" dirty="0"/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3325092" y="235527"/>
            <a:ext cx="6442364" cy="734291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/>
        </p:nvSpPr>
        <p:spPr>
          <a:xfrm>
            <a:off x="3409109" y="182572"/>
            <a:ext cx="631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ILICITUD SUSTANCIAL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76259" y="321026"/>
            <a:ext cx="6223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sz="44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DISCIPLINARIA</a:t>
            </a:r>
            <a:endParaRPr lang="es-CO" sz="4400" dirty="0">
              <a:solidFill>
                <a:srgbClr val="AD3333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6945253"/>
              </p:ext>
            </p:extLst>
          </p:nvPr>
        </p:nvGraphicFramePr>
        <p:xfrm>
          <a:off x="789709" y="1090467"/>
          <a:ext cx="11402291" cy="539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240982" y="360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3813234" y="1556008"/>
            <a:ext cx="2201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altLang="es-CO" sz="2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Conflicto de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altLang="es-CO" sz="2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Intereses</a:t>
            </a:r>
            <a:endParaRPr lang="es-ES" altLang="es-CO" sz="2400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084143" y="5306291"/>
            <a:ext cx="2148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altLang="es-CO" sz="2400" b="1" kern="0" dirty="0">
                <a:solidFill>
                  <a:schemeClr val="bg1"/>
                </a:solidFill>
                <a:latin typeface="Arial" panose="020B0604020202020204" pitchFamily="34" charset="0"/>
              </a:rPr>
              <a:t>Inhabilidades</a:t>
            </a:r>
            <a:endParaRPr lang="es-ES" altLang="es-CO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8" name="Hexágono 7"/>
          <p:cNvSpPr/>
          <p:nvPr/>
        </p:nvSpPr>
        <p:spPr>
          <a:xfrm rot="5400000">
            <a:off x="2102647" y="2185775"/>
            <a:ext cx="2029250" cy="3186545"/>
          </a:xfrm>
          <a:prstGeom prst="hexagon">
            <a:avLst/>
          </a:prstGeom>
          <a:solidFill>
            <a:srgbClr val="AD3333"/>
          </a:solidFill>
          <a:ln>
            <a:solidFill>
              <a:srgbClr val="A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O" altLang="es-CO" b="1" kern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altLang="es-CO" b="1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Extralimitación </a:t>
            </a:r>
            <a:r>
              <a:rPr lang="es-CO" altLang="es-CO" b="1" kern="0" dirty="0">
                <a:solidFill>
                  <a:schemeClr val="bg1"/>
                </a:solidFill>
                <a:latin typeface="Arial" panose="020B0604020202020204" pitchFamily="34" charset="0"/>
              </a:rPr>
              <a:t>de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altLang="es-CO" b="1" kern="0" dirty="0">
                <a:solidFill>
                  <a:schemeClr val="bg1"/>
                </a:solidFill>
                <a:latin typeface="Arial" panose="020B0604020202020204" pitchFamily="34" charset="0"/>
              </a:rPr>
              <a:t>Funciones</a:t>
            </a:r>
            <a:endParaRPr lang="es-ES" altLang="es-CO" b="1" kern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0218" y="249382"/>
            <a:ext cx="1143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 ADMINISTRATIVO GENERAL (LEY 1437/2011</a:t>
            </a:r>
            <a:r>
              <a:rPr lang="es-CO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0"/>
              </a:spcAft>
              <a:defRPr/>
            </a:pPr>
            <a:endParaRPr lang="es-CO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CO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Conjunto de trámites y actos ante las </a:t>
            </a:r>
            <a:r>
              <a:rPr lang="es-CO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autoridades</a:t>
            </a:r>
          </a:p>
          <a:p>
            <a:pPr algn="just">
              <a:spcAft>
                <a:spcPts val="0"/>
              </a:spcAft>
              <a:defRPr/>
            </a:pPr>
            <a:r>
              <a:rPr lang="es-CO" sz="4000" b="1" dirty="0" smtClean="0">
                <a:solidFill>
                  <a:srgbClr val="AD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</a:t>
            </a:r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s-CO" sz="4000" b="1" dirty="0" smtClean="0">
              <a:solidFill>
                <a:srgbClr val="AD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endParaRPr lang="es-CO" sz="4000" b="1" dirty="0">
              <a:solidFill>
                <a:srgbClr val="AD3333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s-CO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Procedimiento administrativo  común y principal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s-CO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Actuaciones administrativas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-"/>
              <a:defRPr/>
            </a:pPr>
            <a:r>
              <a:rPr lang="es-CO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perjuicio  del procedimiento regulado por la ley especial</a:t>
            </a:r>
          </a:p>
        </p:txBody>
      </p:sp>
    </p:spTree>
    <p:extLst>
      <p:ext uri="{BB962C8B-B14F-4D97-AF65-F5344CB8AC3E}">
        <p14:creationId xmlns:p14="http://schemas.microsoft.com/office/powerpoint/2010/main" val="42390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1233</Words>
  <Application>Microsoft Office PowerPoint</Application>
  <PresentationFormat>Personalizado</PresentationFormat>
  <Paragraphs>191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Aramirezp</dc:creator>
  <cp:lastModifiedBy>Usuario</cp:lastModifiedBy>
  <cp:revision>1174</cp:revision>
  <cp:lastPrinted>2017-04-25T23:06:26Z</cp:lastPrinted>
  <dcterms:created xsi:type="dcterms:W3CDTF">2017-03-31T14:04:32Z</dcterms:created>
  <dcterms:modified xsi:type="dcterms:W3CDTF">2018-08-14T13:55:21Z</dcterms:modified>
</cp:coreProperties>
</file>